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8" r:id="rId4"/>
    <p:sldMasterId id="2147483724" r:id="rId5"/>
    <p:sldMasterId id="2147483748" r:id="rId6"/>
  </p:sldMasterIdLst>
  <p:notesMasterIdLst>
    <p:notesMasterId r:id="rId17"/>
  </p:notesMasterIdLst>
  <p:sldIdLst>
    <p:sldId id="450" r:id="rId7"/>
    <p:sldId id="476" r:id="rId8"/>
    <p:sldId id="455" r:id="rId9"/>
    <p:sldId id="477" r:id="rId10"/>
    <p:sldId id="466" r:id="rId11"/>
    <p:sldId id="467" r:id="rId12"/>
    <p:sldId id="473" r:id="rId13"/>
    <p:sldId id="342" r:id="rId14"/>
    <p:sldId id="475" r:id="rId15"/>
    <p:sldId id="43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mayer, Verena" initials="LV" lastIdx="3" clrIdx="0">
    <p:extLst>
      <p:ext uri="{19B8F6BF-5375-455C-9EA6-DF929625EA0E}">
        <p15:presenceInfo xmlns:p15="http://schemas.microsoft.com/office/powerpoint/2012/main" userId="S::verena.laumayer@sap.com::46cb4531-f7e6-47df-aed0-37b8f4d7e8fb" providerId="AD"/>
      </p:ext>
    </p:extLst>
  </p:cmAuthor>
  <p:cmAuthor id="2" name="Rüdiger Gerber" initials="RG" lastIdx="2" clrIdx="1">
    <p:extLst>
      <p:ext uri="{19B8F6BF-5375-455C-9EA6-DF929625EA0E}">
        <p15:presenceInfo xmlns:p15="http://schemas.microsoft.com/office/powerpoint/2012/main" userId="S::ruediger.gerber_web.de#ext#@sap.onmicrosoft.com::1861dcb4-2dc0-42f4-a0b4-e5efcdaadaed" providerId="AD"/>
      </p:ext>
    </p:extLst>
  </p:cmAuthor>
  <p:cmAuthor id="3" name="Corzo Ramos, Maria" initials="CRM" lastIdx="1" clrIdx="2">
    <p:extLst>
      <p:ext uri="{19B8F6BF-5375-455C-9EA6-DF929625EA0E}">
        <p15:presenceInfo xmlns:p15="http://schemas.microsoft.com/office/powerpoint/2012/main" userId="S::maria.corzo.ramos@sap.com::a3be8f58-3a9f-4040-9c48-a1db72d28810" providerId="AD"/>
      </p:ext>
    </p:extLst>
  </p:cmAuthor>
  <p:cmAuthor id="4" name="Marc-Stefan Mauch" initials="MM" lastIdx="6" clrIdx="3">
    <p:extLst>
      <p:ext uri="{19B8F6BF-5375-455C-9EA6-DF929625EA0E}">
        <p15:presenceInfo xmlns:p15="http://schemas.microsoft.com/office/powerpoint/2012/main" userId="S::mauch_integrus.de#ext#@sap.onmicrosoft.com::ea566b0e-019d-4b34-8b4d-77b8414c1c88" providerId="AD"/>
      </p:ext>
    </p:extLst>
  </p:cmAuthor>
  <p:cmAuthor id="5" name="Harald Decker" initials="HD" lastIdx="3" clrIdx="4">
    <p:extLst>
      <p:ext uri="{19B8F6BF-5375-455C-9EA6-DF929625EA0E}">
        <p15:presenceInfo xmlns:p15="http://schemas.microsoft.com/office/powerpoint/2012/main" userId="S-1-5-21-3394564035-3600372687-4051594414-126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363745-F05A-4072-B799-4CD090922D61}" v="2" dt="2022-02-11T09:49:06.2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mayer, Verena" userId="S::verena.laumayer@sap.com::46cb4531-f7e6-47df-aed0-37b8f4d7e8fb" providerId="AD" clId="Web-{3D39EB91-0497-4D3D-BC98-B5A5E929526C}"/>
    <pc:docChg chg="modSld">
      <pc:chgData name="Laumayer, Verena" userId="S::verena.laumayer@sap.com::46cb4531-f7e6-47df-aed0-37b8f4d7e8fb" providerId="AD" clId="Web-{3D39EB91-0497-4D3D-BC98-B5A5E929526C}" dt="2021-10-28T12:12:29.027" v="0" actId="1076"/>
      <pc:docMkLst>
        <pc:docMk/>
      </pc:docMkLst>
      <pc:sldChg chg="modSp">
        <pc:chgData name="Laumayer, Verena" userId="S::verena.laumayer@sap.com::46cb4531-f7e6-47df-aed0-37b8f4d7e8fb" providerId="AD" clId="Web-{3D39EB91-0497-4D3D-BC98-B5A5E929526C}" dt="2021-10-28T12:12:29.027" v="0" actId="1076"/>
        <pc:sldMkLst>
          <pc:docMk/>
          <pc:sldMk cId="2985953299" sldId="452"/>
        </pc:sldMkLst>
        <pc:spChg chg="mod">
          <ac:chgData name="Laumayer, Verena" userId="S::verena.laumayer@sap.com::46cb4531-f7e6-47df-aed0-37b8f4d7e8fb" providerId="AD" clId="Web-{3D39EB91-0497-4D3D-BC98-B5A5E929526C}" dt="2021-10-28T12:12:29.027" v="0" actId="1076"/>
          <ac:spMkLst>
            <pc:docMk/>
            <pc:sldMk cId="2985953299" sldId="452"/>
            <ac:spMk id="5" creationId="{F2E61E86-0B07-46B1-93FD-6CAEDD34340E}"/>
          </ac:spMkLst>
        </pc:spChg>
      </pc:sldChg>
    </pc:docChg>
  </pc:docChgLst>
  <pc:docChgLst>
    <pc:chgData name="Corzo Ramos, Maria" userId="S::maria.corzo.ramos@sap.com::a3be8f58-3a9f-4040-9c48-a1db72d28810" providerId="AD" clId="Web-{D54B6202-4278-4274-8F12-6D2DA988BF1E}"/>
    <pc:docChg chg="modSld">
      <pc:chgData name="Corzo Ramos, Maria" userId="S::maria.corzo.ramos@sap.com::a3be8f58-3a9f-4040-9c48-a1db72d28810" providerId="AD" clId="Web-{D54B6202-4278-4274-8F12-6D2DA988BF1E}" dt="2021-12-03T17:45:50.081" v="60" actId="20577"/>
      <pc:docMkLst>
        <pc:docMk/>
      </pc:docMkLst>
      <pc:sldChg chg="delSp modSp">
        <pc:chgData name="Corzo Ramos, Maria" userId="S::maria.corzo.ramos@sap.com::a3be8f58-3a9f-4040-9c48-a1db72d28810" providerId="AD" clId="Web-{D54B6202-4278-4274-8F12-6D2DA988BF1E}" dt="2021-12-03T17:43:53.922" v="42" actId="1076"/>
        <pc:sldMkLst>
          <pc:docMk/>
          <pc:sldMk cId="2985953299" sldId="452"/>
        </pc:sldMkLst>
        <pc:spChg chg="del">
          <ac:chgData name="Corzo Ramos, Maria" userId="S::maria.corzo.ramos@sap.com::a3be8f58-3a9f-4040-9c48-a1db72d28810" providerId="AD" clId="Web-{D54B6202-4278-4274-8F12-6D2DA988BF1E}" dt="2021-12-03T17:16:55.145" v="0"/>
          <ac:spMkLst>
            <pc:docMk/>
            <pc:sldMk cId="2985953299" sldId="452"/>
            <ac:spMk id="8" creationId="{C79F53FE-B2E0-4DD2-B99F-AD56A2DD0DEB}"/>
          </ac:spMkLst>
        </pc:spChg>
        <pc:spChg chg="mod">
          <ac:chgData name="Corzo Ramos, Maria" userId="S::maria.corzo.ramos@sap.com::a3be8f58-3a9f-4040-9c48-a1db72d28810" providerId="AD" clId="Web-{D54B6202-4278-4274-8F12-6D2DA988BF1E}" dt="2021-12-03T17:38:31.867" v="20" actId="20577"/>
          <ac:spMkLst>
            <pc:docMk/>
            <pc:sldMk cId="2985953299" sldId="452"/>
            <ac:spMk id="57" creationId="{CF5963C6-778F-4730-91F2-F20E989A2C4F}"/>
          </ac:spMkLst>
        </pc:spChg>
        <pc:grpChg chg="mod">
          <ac:chgData name="Corzo Ramos, Maria" userId="S::maria.corzo.ramos@sap.com::a3be8f58-3a9f-4040-9c48-a1db72d28810" providerId="AD" clId="Web-{D54B6202-4278-4274-8F12-6D2DA988BF1E}" dt="2021-12-03T17:43:53.922" v="42" actId="1076"/>
          <ac:grpSpMkLst>
            <pc:docMk/>
            <pc:sldMk cId="2985953299" sldId="452"/>
            <ac:grpSpMk id="54" creationId="{EBD64173-F953-4326-8BEE-057FC2A2AADC}"/>
          </ac:grpSpMkLst>
        </pc:grpChg>
        <pc:grpChg chg="del">
          <ac:chgData name="Corzo Ramos, Maria" userId="S::maria.corzo.ramos@sap.com::a3be8f58-3a9f-4040-9c48-a1db72d28810" providerId="AD" clId="Web-{D54B6202-4278-4274-8F12-6D2DA988BF1E}" dt="2021-12-03T17:23:42.139" v="1"/>
          <ac:grpSpMkLst>
            <pc:docMk/>
            <pc:sldMk cId="2985953299" sldId="452"/>
            <ac:grpSpMk id="55" creationId="{9855EF01-FE1F-42DB-880C-C512DB76DDBF}"/>
          </ac:grpSpMkLst>
        </pc:grpChg>
        <pc:picChg chg="del">
          <ac:chgData name="Corzo Ramos, Maria" userId="S::maria.corzo.ramos@sap.com::a3be8f58-3a9f-4040-9c48-a1db72d28810" providerId="AD" clId="Web-{D54B6202-4278-4274-8F12-6D2DA988BF1E}" dt="2021-12-03T17:23:42.139" v="1"/>
          <ac:picMkLst>
            <pc:docMk/>
            <pc:sldMk cId="2985953299" sldId="452"/>
            <ac:picMk id="61" creationId="{CDD3AD81-8B15-4A4C-BC1C-2F44DFF7C361}"/>
          </ac:picMkLst>
        </pc:picChg>
        <pc:picChg chg="mod">
          <ac:chgData name="Corzo Ramos, Maria" userId="S::maria.corzo.ramos@sap.com::a3be8f58-3a9f-4040-9c48-a1db72d28810" providerId="AD" clId="Web-{D54B6202-4278-4274-8F12-6D2DA988BF1E}" dt="2021-12-03T17:24:01.484" v="3" actId="1076"/>
          <ac:picMkLst>
            <pc:docMk/>
            <pc:sldMk cId="2985953299" sldId="452"/>
            <ac:picMk id="63" creationId="{8DE53F3A-02EA-4520-9CD5-CFCE1CDAAE7E}"/>
          </ac:picMkLst>
        </pc:picChg>
      </pc:sldChg>
      <pc:sldChg chg="delSp modSp">
        <pc:chgData name="Corzo Ramos, Maria" userId="S::maria.corzo.ramos@sap.com::a3be8f58-3a9f-4040-9c48-a1db72d28810" providerId="AD" clId="Web-{D54B6202-4278-4274-8F12-6D2DA988BF1E}" dt="2021-12-03T17:43:23.390" v="41" actId="1076"/>
        <pc:sldMkLst>
          <pc:docMk/>
          <pc:sldMk cId="3288986019" sldId="460"/>
        </pc:sldMkLst>
        <pc:spChg chg="mod">
          <ac:chgData name="Corzo Ramos, Maria" userId="S::maria.corzo.ramos@sap.com::a3be8f58-3a9f-4040-9c48-a1db72d28810" providerId="AD" clId="Web-{D54B6202-4278-4274-8F12-6D2DA988BF1E}" dt="2021-12-03T17:43:18.077" v="40" actId="20577"/>
          <ac:spMkLst>
            <pc:docMk/>
            <pc:sldMk cId="3288986019" sldId="460"/>
            <ac:spMk id="49" creationId="{2678F4B0-932A-434D-BBE0-AD3F3D51E80F}"/>
          </ac:spMkLst>
        </pc:spChg>
        <pc:spChg chg="del">
          <ac:chgData name="Corzo Ramos, Maria" userId="S::maria.corzo.ramos@sap.com::a3be8f58-3a9f-4040-9c48-a1db72d28810" providerId="AD" clId="Web-{D54B6202-4278-4274-8F12-6D2DA988BF1E}" dt="2021-12-03T17:42:39.014" v="25"/>
          <ac:spMkLst>
            <pc:docMk/>
            <pc:sldMk cId="3288986019" sldId="460"/>
            <ac:spMk id="51" creationId="{3BD424A3-DEBC-492D-B5D7-89FAF9F269A4}"/>
          </ac:spMkLst>
        </pc:spChg>
        <pc:grpChg chg="del">
          <ac:chgData name="Corzo Ramos, Maria" userId="S::maria.corzo.ramos@sap.com::a3be8f58-3a9f-4040-9c48-a1db72d28810" providerId="AD" clId="Web-{D54B6202-4278-4274-8F12-6D2DA988BF1E}" dt="2021-12-03T17:42:17.732" v="21"/>
          <ac:grpSpMkLst>
            <pc:docMk/>
            <pc:sldMk cId="3288986019" sldId="460"/>
            <ac:grpSpMk id="6" creationId="{B8BC2B7C-266F-4B16-ABB4-0884D7C1E6E3}"/>
          </ac:grpSpMkLst>
        </pc:grpChg>
        <pc:grpChg chg="mod">
          <ac:chgData name="Corzo Ramos, Maria" userId="S::maria.corzo.ramos@sap.com::a3be8f58-3a9f-4040-9c48-a1db72d28810" providerId="AD" clId="Web-{D54B6202-4278-4274-8F12-6D2DA988BF1E}" dt="2021-12-03T17:43:23.390" v="41" actId="1076"/>
          <ac:grpSpMkLst>
            <pc:docMk/>
            <pc:sldMk cId="3288986019" sldId="460"/>
            <ac:grpSpMk id="27" creationId="{FDC8A4EC-B2B8-471C-A6B9-3A6E1CCD75B9}"/>
          </ac:grpSpMkLst>
        </pc:grpChg>
        <pc:picChg chg="del">
          <ac:chgData name="Corzo Ramos, Maria" userId="S::maria.corzo.ramos@sap.com::a3be8f58-3a9f-4040-9c48-a1db72d28810" providerId="AD" clId="Web-{D54B6202-4278-4274-8F12-6D2DA988BF1E}" dt="2021-12-03T17:42:17.732" v="21"/>
          <ac:picMkLst>
            <pc:docMk/>
            <pc:sldMk cId="3288986019" sldId="460"/>
            <ac:picMk id="3" creationId="{D09FC2E5-467E-4E56-8629-367655B3FFA0}"/>
          </ac:picMkLst>
        </pc:picChg>
        <pc:picChg chg="mod">
          <ac:chgData name="Corzo Ramos, Maria" userId="S::maria.corzo.ramos@sap.com::a3be8f58-3a9f-4040-9c48-a1db72d28810" providerId="AD" clId="Web-{D54B6202-4278-4274-8F12-6D2DA988BF1E}" dt="2021-12-03T17:42:32.482" v="24" actId="1076"/>
          <ac:picMkLst>
            <pc:docMk/>
            <pc:sldMk cId="3288986019" sldId="460"/>
            <ac:picMk id="60" creationId="{CC7050D3-7702-4C8A-B2F0-D4B93E04E05A}"/>
          </ac:picMkLst>
        </pc:picChg>
      </pc:sldChg>
      <pc:sldChg chg="modSp">
        <pc:chgData name="Corzo Ramos, Maria" userId="S::maria.corzo.ramos@sap.com::a3be8f58-3a9f-4040-9c48-a1db72d28810" providerId="AD" clId="Web-{D54B6202-4278-4274-8F12-6D2DA988BF1E}" dt="2021-12-03T17:45:50.081" v="60" actId="20577"/>
        <pc:sldMkLst>
          <pc:docMk/>
          <pc:sldMk cId="3759015879" sldId="466"/>
        </pc:sldMkLst>
        <pc:spChg chg="mod">
          <ac:chgData name="Corzo Ramos, Maria" userId="S::maria.corzo.ramos@sap.com::a3be8f58-3a9f-4040-9c48-a1db72d28810" providerId="AD" clId="Web-{D54B6202-4278-4274-8F12-6D2DA988BF1E}" dt="2021-12-03T17:45:50.081" v="60" actId="20577"/>
          <ac:spMkLst>
            <pc:docMk/>
            <pc:sldMk cId="3759015879" sldId="466"/>
            <ac:spMk id="19" creationId="{B69D17C3-15B8-414D-99B7-8046E6186059}"/>
          </ac:spMkLst>
        </pc:spChg>
      </pc:sldChg>
      <pc:sldChg chg="modSp">
        <pc:chgData name="Corzo Ramos, Maria" userId="S::maria.corzo.ramos@sap.com::a3be8f58-3a9f-4040-9c48-a1db72d28810" providerId="AD" clId="Web-{D54B6202-4278-4274-8F12-6D2DA988BF1E}" dt="2021-12-03T17:37:37.116" v="7" actId="20577"/>
        <pc:sldMkLst>
          <pc:docMk/>
          <pc:sldMk cId="94729509" sldId="467"/>
        </pc:sldMkLst>
        <pc:spChg chg="mod">
          <ac:chgData name="Corzo Ramos, Maria" userId="S::maria.corzo.ramos@sap.com::a3be8f58-3a9f-4040-9c48-a1db72d28810" providerId="AD" clId="Web-{D54B6202-4278-4274-8F12-6D2DA988BF1E}" dt="2021-12-03T17:37:37.116" v="7" actId="20577"/>
          <ac:spMkLst>
            <pc:docMk/>
            <pc:sldMk cId="94729509" sldId="467"/>
            <ac:spMk id="12" creationId="{7DF95E13-3B08-441E-8299-198ED3B608E9}"/>
          </ac:spMkLst>
        </pc:spChg>
      </pc:sldChg>
    </pc:docChg>
  </pc:docChgLst>
  <pc:docChgLst>
    <pc:chgData name="Marc-Stefan Mauch" userId="S::mauch_integrus.de#ext#@sap.onmicrosoft.com::ea566b0e-019d-4b34-8b4d-77b8414c1c88" providerId="AD" clId="Web-{EC49F17A-7B87-40D7-8B66-2F3D3820DBE2}"/>
    <pc:docChg chg="modSld">
      <pc:chgData name="Marc-Stefan Mauch" userId="S::mauch_integrus.de#ext#@sap.onmicrosoft.com::ea566b0e-019d-4b34-8b4d-77b8414c1c88" providerId="AD" clId="Web-{EC49F17A-7B87-40D7-8B66-2F3D3820DBE2}" dt="2021-12-03T16:44:42.810" v="191" actId="1076"/>
      <pc:docMkLst>
        <pc:docMk/>
      </pc:docMkLst>
      <pc:sldChg chg="addSp delSp modSp">
        <pc:chgData name="Marc-Stefan Mauch" userId="S::mauch_integrus.de#ext#@sap.onmicrosoft.com::ea566b0e-019d-4b34-8b4d-77b8414c1c88" providerId="AD" clId="Web-{EC49F17A-7B87-40D7-8B66-2F3D3820DBE2}" dt="2021-12-03T16:44:42.810" v="191" actId="1076"/>
        <pc:sldMkLst>
          <pc:docMk/>
          <pc:sldMk cId="2985953299" sldId="452"/>
        </pc:sldMkLst>
        <pc:spChg chg="add mod">
          <ac:chgData name="Marc-Stefan Mauch" userId="S::mauch_integrus.de#ext#@sap.onmicrosoft.com::ea566b0e-019d-4b34-8b4d-77b8414c1c88" providerId="AD" clId="Web-{EC49F17A-7B87-40D7-8B66-2F3D3820DBE2}" dt="2021-12-03T16:44:42.810" v="191" actId="1076"/>
          <ac:spMkLst>
            <pc:docMk/>
            <pc:sldMk cId="2985953299" sldId="452"/>
            <ac:spMk id="29" creationId="{336EC8D2-24B2-4220-A9B5-56AC38A6B676}"/>
          </ac:spMkLst>
        </pc:spChg>
        <pc:spChg chg="add mod">
          <ac:chgData name="Marc-Stefan Mauch" userId="S::mauch_integrus.de#ext#@sap.onmicrosoft.com::ea566b0e-019d-4b34-8b4d-77b8414c1c88" providerId="AD" clId="Web-{EC49F17A-7B87-40D7-8B66-2F3D3820DBE2}" dt="2021-12-03T16:41:55.728" v="69" actId="20577"/>
          <ac:spMkLst>
            <pc:docMk/>
            <pc:sldMk cId="2985953299" sldId="452"/>
            <ac:spMk id="58" creationId="{7A45CEF3-7E42-4FC8-AEE0-EA42D3D473EA}"/>
          </ac:spMkLst>
        </pc:spChg>
        <pc:spChg chg="add del">
          <ac:chgData name="Marc-Stefan Mauch" userId="S::mauch_integrus.de#ext#@sap.onmicrosoft.com::ea566b0e-019d-4b34-8b4d-77b8414c1c88" providerId="AD" clId="Web-{EC49F17A-7B87-40D7-8B66-2F3D3820DBE2}" dt="2021-12-03T16:42:05.603" v="71"/>
          <ac:spMkLst>
            <pc:docMk/>
            <pc:sldMk cId="2985953299" sldId="452"/>
            <ac:spMk id="59" creationId="{D28EA9E0-7249-48A2-B098-7248AA744E85}"/>
          </ac:spMkLst>
        </pc:spChg>
        <pc:spChg chg="add mod">
          <ac:chgData name="Marc-Stefan Mauch" userId="S::mauch_integrus.de#ext#@sap.onmicrosoft.com::ea566b0e-019d-4b34-8b4d-77b8414c1c88" providerId="AD" clId="Web-{EC49F17A-7B87-40D7-8B66-2F3D3820DBE2}" dt="2021-12-03T16:42:33.244" v="108" actId="20577"/>
          <ac:spMkLst>
            <pc:docMk/>
            <pc:sldMk cId="2985953299" sldId="452"/>
            <ac:spMk id="65" creationId="{E1259892-F507-43F8-B07F-A042F1F8AFAB}"/>
          </ac:spMkLst>
        </pc:spChg>
        <pc:spChg chg="add mod">
          <ac:chgData name="Marc-Stefan Mauch" userId="S::mauch_integrus.de#ext#@sap.onmicrosoft.com::ea566b0e-019d-4b34-8b4d-77b8414c1c88" providerId="AD" clId="Web-{EC49F17A-7B87-40D7-8B66-2F3D3820DBE2}" dt="2021-12-03T16:44:18.325" v="190" actId="1076"/>
          <ac:spMkLst>
            <pc:docMk/>
            <pc:sldMk cId="2985953299" sldId="452"/>
            <ac:spMk id="66" creationId="{D79CEAE4-888A-4610-B6D2-DD4392F5DF5A}"/>
          </ac:spMkLst>
        </pc:spChg>
        <pc:grpChg chg="mod">
          <ac:chgData name="Marc-Stefan Mauch" userId="S::mauch_integrus.de#ext#@sap.onmicrosoft.com::ea566b0e-019d-4b34-8b4d-77b8414c1c88" providerId="AD" clId="Web-{EC49F17A-7B87-40D7-8B66-2F3D3820DBE2}" dt="2021-12-03T16:32:38.981" v="1" actId="14100"/>
          <ac:grpSpMkLst>
            <pc:docMk/>
            <pc:sldMk cId="2985953299" sldId="452"/>
            <ac:grpSpMk id="44" creationId="{36EA5DDC-3A9B-443A-8DF9-E88B9CB416A2}"/>
          </ac:grpSpMkLst>
        </pc:grpChg>
        <pc:picChg chg="mod">
          <ac:chgData name="Marc-Stefan Mauch" userId="S::mauch_integrus.de#ext#@sap.onmicrosoft.com::ea566b0e-019d-4b34-8b4d-77b8414c1c88" providerId="AD" clId="Web-{EC49F17A-7B87-40D7-8B66-2F3D3820DBE2}" dt="2021-12-03T16:32:24.308" v="0" actId="14100"/>
          <ac:picMkLst>
            <pc:docMk/>
            <pc:sldMk cId="2985953299" sldId="452"/>
            <ac:picMk id="56" creationId="{5D0D4BA1-2A79-4107-B74C-528AFEF994BC}"/>
          </ac:picMkLst>
        </pc:picChg>
      </pc:sldChg>
    </pc:docChg>
  </pc:docChgLst>
  <pc:docChgLst>
    <pc:chgData name="Laumayer, Verena" userId="S::verena.laumayer@sap.com::46cb4531-f7e6-47df-aed0-37b8f4d7e8fb" providerId="AD" clId="Web-{FFC9D798-7D81-4B14-9D5F-8015A4B4B056}"/>
    <pc:docChg chg="modSld">
      <pc:chgData name="Laumayer, Verena" userId="S::verena.laumayer@sap.com::46cb4531-f7e6-47df-aed0-37b8f4d7e8fb" providerId="AD" clId="Web-{FFC9D798-7D81-4B14-9D5F-8015A4B4B056}" dt="2022-01-24T09:28:50.342" v="48" actId="1076"/>
      <pc:docMkLst>
        <pc:docMk/>
      </pc:docMkLst>
      <pc:sldChg chg="modSp">
        <pc:chgData name="Laumayer, Verena" userId="S::verena.laumayer@sap.com::46cb4531-f7e6-47df-aed0-37b8f4d7e8fb" providerId="AD" clId="Web-{FFC9D798-7D81-4B14-9D5F-8015A4B4B056}" dt="2022-01-24T09:28:50.342" v="48" actId="1076"/>
        <pc:sldMkLst>
          <pc:docMk/>
          <pc:sldMk cId="226918198" sldId="455"/>
        </pc:sldMkLst>
        <pc:graphicFrameChg chg="mod modGraphic">
          <ac:chgData name="Laumayer, Verena" userId="S::verena.laumayer@sap.com::46cb4531-f7e6-47df-aed0-37b8f4d7e8fb" providerId="AD" clId="Web-{FFC9D798-7D81-4B14-9D5F-8015A4B4B056}" dt="2022-01-24T09:27:25.091" v="25"/>
          <ac:graphicFrameMkLst>
            <pc:docMk/>
            <pc:sldMk cId="226918198" sldId="455"/>
            <ac:graphicFrameMk id="20" creationId="{02042C2B-C479-4E36-8BE0-46455A7F7E07}"/>
          </ac:graphicFrameMkLst>
        </pc:graphicFrameChg>
        <pc:picChg chg="mod">
          <ac:chgData name="Laumayer, Verena" userId="S::verena.laumayer@sap.com::46cb4531-f7e6-47df-aed0-37b8f4d7e8fb" providerId="AD" clId="Web-{FFC9D798-7D81-4B14-9D5F-8015A4B4B056}" dt="2022-01-24T09:28:42.982" v="45" actId="1076"/>
          <ac:picMkLst>
            <pc:docMk/>
            <pc:sldMk cId="226918198" sldId="455"/>
            <ac:picMk id="32" creationId="{1C53BA52-264F-4716-B247-55927AA956B0}"/>
          </ac:picMkLst>
        </pc:picChg>
        <pc:picChg chg="mod">
          <ac:chgData name="Laumayer, Verena" userId="S::verena.laumayer@sap.com::46cb4531-f7e6-47df-aed0-37b8f4d7e8fb" providerId="AD" clId="Web-{FFC9D798-7D81-4B14-9D5F-8015A4B4B056}" dt="2022-01-24T09:28:44.717" v="46" actId="1076"/>
          <ac:picMkLst>
            <pc:docMk/>
            <pc:sldMk cId="226918198" sldId="455"/>
            <ac:picMk id="33" creationId="{E8FFF8FE-041B-4113-889F-2989D0EE469D}"/>
          </ac:picMkLst>
        </pc:picChg>
        <pc:picChg chg="mod">
          <ac:chgData name="Laumayer, Verena" userId="S::verena.laumayer@sap.com::46cb4531-f7e6-47df-aed0-37b8f4d7e8fb" providerId="AD" clId="Web-{FFC9D798-7D81-4B14-9D5F-8015A4B4B056}" dt="2022-01-24T09:28:50.342" v="48" actId="1076"/>
          <ac:picMkLst>
            <pc:docMk/>
            <pc:sldMk cId="226918198" sldId="455"/>
            <ac:picMk id="47" creationId="{AF525734-535E-41C1-8143-E6F5BD21024B}"/>
          </ac:picMkLst>
        </pc:picChg>
      </pc:sldChg>
      <pc:sldChg chg="modSp">
        <pc:chgData name="Laumayer, Verena" userId="S::verena.laumayer@sap.com::46cb4531-f7e6-47df-aed0-37b8f4d7e8fb" providerId="AD" clId="Web-{FFC9D798-7D81-4B14-9D5F-8015A4B4B056}" dt="2022-01-24T09:28:33.795" v="44" actId="1076"/>
        <pc:sldMkLst>
          <pc:docMk/>
          <pc:sldMk cId="3349349784" sldId="478"/>
        </pc:sldMkLst>
        <pc:graphicFrameChg chg="mod modGraphic">
          <ac:chgData name="Laumayer, Verena" userId="S::verena.laumayer@sap.com::46cb4531-f7e6-47df-aed0-37b8f4d7e8fb" providerId="AD" clId="Web-{FFC9D798-7D81-4B14-9D5F-8015A4B4B056}" dt="2022-01-24T09:28:25.701" v="41"/>
          <ac:graphicFrameMkLst>
            <pc:docMk/>
            <pc:sldMk cId="3349349784" sldId="478"/>
            <ac:graphicFrameMk id="20" creationId="{02042C2B-C479-4E36-8BE0-46455A7F7E07}"/>
          </ac:graphicFrameMkLst>
        </pc:graphicFrameChg>
        <pc:picChg chg="mod">
          <ac:chgData name="Laumayer, Verena" userId="S::verena.laumayer@sap.com::46cb4531-f7e6-47df-aed0-37b8f4d7e8fb" providerId="AD" clId="Web-{FFC9D798-7D81-4B14-9D5F-8015A4B4B056}" dt="2022-01-24T09:28:30.389" v="42" actId="1076"/>
          <ac:picMkLst>
            <pc:docMk/>
            <pc:sldMk cId="3349349784" sldId="478"/>
            <ac:picMk id="32" creationId="{1C53BA52-264F-4716-B247-55927AA956B0}"/>
          </ac:picMkLst>
        </pc:picChg>
        <pc:picChg chg="mod">
          <ac:chgData name="Laumayer, Verena" userId="S::verena.laumayer@sap.com::46cb4531-f7e6-47df-aed0-37b8f4d7e8fb" providerId="AD" clId="Web-{FFC9D798-7D81-4B14-9D5F-8015A4B4B056}" dt="2022-01-24T09:28:31.920" v="43" actId="1076"/>
          <ac:picMkLst>
            <pc:docMk/>
            <pc:sldMk cId="3349349784" sldId="478"/>
            <ac:picMk id="33" creationId="{E8FFF8FE-041B-4113-889F-2989D0EE469D}"/>
          </ac:picMkLst>
        </pc:picChg>
        <pc:picChg chg="mod">
          <ac:chgData name="Laumayer, Verena" userId="S::verena.laumayer@sap.com::46cb4531-f7e6-47df-aed0-37b8f4d7e8fb" providerId="AD" clId="Web-{FFC9D798-7D81-4B14-9D5F-8015A4B4B056}" dt="2022-01-24T09:28:33.795" v="44" actId="1076"/>
          <ac:picMkLst>
            <pc:docMk/>
            <pc:sldMk cId="3349349784" sldId="478"/>
            <ac:picMk id="47" creationId="{AF525734-535E-41C1-8143-E6F5BD21024B}"/>
          </ac:picMkLst>
        </pc:picChg>
      </pc:sldChg>
    </pc:docChg>
  </pc:docChgLst>
  <pc:docChgLst>
    <pc:chgData name="Laumayer, Verena" userId="46cb4531-f7e6-47df-aed0-37b8f4d7e8fb" providerId="ADAL" clId="{189C7A09-51D3-4971-A58A-30403585293E}"/>
    <pc:docChg chg="undo redo custSel addSld delSld modSld sldOrd delMainMaster">
      <pc:chgData name="Laumayer, Verena" userId="46cb4531-f7e6-47df-aed0-37b8f4d7e8fb" providerId="ADAL" clId="{189C7A09-51D3-4971-A58A-30403585293E}" dt="2022-01-28T12:03:00.572" v="5511" actId="20577"/>
      <pc:docMkLst>
        <pc:docMk/>
      </pc:docMkLst>
      <pc:sldChg chg="add del">
        <pc:chgData name="Laumayer, Verena" userId="46cb4531-f7e6-47df-aed0-37b8f4d7e8fb" providerId="ADAL" clId="{189C7A09-51D3-4971-A58A-30403585293E}" dt="2022-01-28T11:52:16.652" v="5409"/>
        <pc:sldMkLst>
          <pc:docMk/>
          <pc:sldMk cId="2400972117" sldId="256"/>
        </pc:sldMkLst>
      </pc:sldChg>
      <pc:sldChg chg="del">
        <pc:chgData name="Laumayer, Verena" userId="46cb4531-f7e6-47df-aed0-37b8f4d7e8fb" providerId="ADAL" clId="{189C7A09-51D3-4971-A58A-30403585293E}" dt="2022-01-28T11:59:32.799" v="5495" actId="47"/>
        <pc:sldMkLst>
          <pc:docMk/>
          <pc:sldMk cId="0" sldId="265"/>
        </pc:sldMkLst>
      </pc:sldChg>
      <pc:sldChg chg="addSp delSp modSp mod delCm">
        <pc:chgData name="Laumayer, Verena" userId="46cb4531-f7e6-47df-aed0-37b8f4d7e8fb" providerId="ADAL" clId="{189C7A09-51D3-4971-A58A-30403585293E}" dt="2022-01-28T11:58:49.864" v="5465" actId="1076"/>
        <pc:sldMkLst>
          <pc:docMk/>
          <pc:sldMk cId="2789937327" sldId="342"/>
        </pc:sldMkLst>
        <pc:spChg chg="del">
          <ac:chgData name="Laumayer, Verena" userId="46cb4531-f7e6-47df-aed0-37b8f4d7e8fb" providerId="ADAL" clId="{189C7A09-51D3-4971-A58A-30403585293E}" dt="2022-01-17T20:38:15.988" v="2551" actId="478"/>
          <ac:spMkLst>
            <pc:docMk/>
            <pc:sldMk cId="2789937327" sldId="342"/>
            <ac:spMk id="2" creationId="{97EDF078-A1F8-40DF-BBC8-36AD22F3CE79}"/>
          </ac:spMkLst>
        </pc:spChg>
        <pc:spChg chg="mod">
          <ac:chgData name="Laumayer, Verena" userId="46cb4531-f7e6-47df-aed0-37b8f4d7e8fb" providerId="ADAL" clId="{189C7A09-51D3-4971-A58A-30403585293E}" dt="2022-01-17T20:31:14.072" v="2533" actId="20577"/>
          <ac:spMkLst>
            <pc:docMk/>
            <pc:sldMk cId="2789937327" sldId="342"/>
            <ac:spMk id="6" creationId="{00000000-0000-0000-0000-000000000000}"/>
          </ac:spMkLst>
        </pc:spChg>
        <pc:spChg chg="add del mod">
          <ac:chgData name="Laumayer, Verena" userId="46cb4531-f7e6-47df-aed0-37b8f4d7e8fb" providerId="ADAL" clId="{189C7A09-51D3-4971-A58A-30403585293E}" dt="2022-01-17T20:38:36.336" v="2573" actId="478"/>
          <ac:spMkLst>
            <pc:docMk/>
            <pc:sldMk cId="2789937327" sldId="342"/>
            <ac:spMk id="10" creationId="{6E8395A3-07ED-4515-80A1-A9498FB98219}"/>
          </ac:spMkLst>
        </pc:spChg>
        <pc:spChg chg="add mod">
          <ac:chgData name="Laumayer, Verena" userId="46cb4531-f7e6-47df-aed0-37b8f4d7e8fb" providerId="ADAL" clId="{189C7A09-51D3-4971-A58A-30403585293E}" dt="2022-01-28T11:39:27.389" v="5212" actId="404"/>
          <ac:spMkLst>
            <pc:docMk/>
            <pc:sldMk cId="2789937327" sldId="342"/>
            <ac:spMk id="19" creationId="{8D2B84B7-FBEB-4CE5-ACEC-1AE939F87885}"/>
          </ac:spMkLst>
        </pc:spChg>
        <pc:spChg chg="add mod">
          <ac:chgData name="Laumayer, Verena" userId="46cb4531-f7e6-47df-aed0-37b8f4d7e8fb" providerId="ADAL" clId="{189C7A09-51D3-4971-A58A-30403585293E}" dt="2022-01-28T11:39:41.659" v="5215" actId="1076"/>
          <ac:spMkLst>
            <pc:docMk/>
            <pc:sldMk cId="2789937327" sldId="342"/>
            <ac:spMk id="20" creationId="{D1DF254A-EC2A-410E-9F3D-F24780A4DA80}"/>
          </ac:spMkLst>
        </pc:spChg>
        <pc:spChg chg="add del mod">
          <ac:chgData name="Laumayer, Verena" userId="46cb4531-f7e6-47df-aed0-37b8f4d7e8fb" providerId="ADAL" clId="{189C7A09-51D3-4971-A58A-30403585293E}" dt="2022-01-17T20:49:09.314" v="2781" actId="478"/>
          <ac:spMkLst>
            <pc:docMk/>
            <pc:sldMk cId="2789937327" sldId="342"/>
            <ac:spMk id="22" creationId="{C4D69EFF-BBF9-4193-BB91-9A4A98376494}"/>
          </ac:spMkLst>
        </pc:spChg>
        <pc:spChg chg="add mod">
          <ac:chgData name="Laumayer, Verena" userId="46cb4531-f7e6-47df-aed0-37b8f4d7e8fb" providerId="ADAL" clId="{189C7A09-51D3-4971-A58A-30403585293E}" dt="2022-01-28T11:39:37.666" v="5214" actId="1076"/>
          <ac:spMkLst>
            <pc:docMk/>
            <pc:sldMk cId="2789937327" sldId="342"/>
            <ac:spMk id="24" creationId="{1F506778-731C-4575-B576-4A183E808EDC}"/>
          </ac:spMkLst>
        </pc:spChg>
        <pc:spChg chg="mod">
          <ac:chgData name="Laumayer, Verena" userId="46cb4531-f7e6-47df-aed0-37b8f4d7e8fb" providerId="ADAL" clId="{189C7A09-51D3-4971-A58A-30403585293E}" dt="2022-01-28T11:58:49.864" v="5465" actId="1076"/>
          <ac:spMkLst>
            <pc:docMk/>
            <pc:sldMk cId="2789937327" sldId="342"/>
            <ac:spMk id="20483" creationId="{00000000-0000-0000-0000-000000000000}"/>
          </ac:spMkLst>
        </pc:spChg>
        <pc:grpChg chg="del">
          <ac:chgData name="Laumayer, Verena" userId="46cb4531-f7e6-47df-aed0-37b8f4d7e8fb" providerId="ADAL" clId="{189C7A09-51D3-4971-A58A-30403585293E}" dt="2022-01-17T20:38:13.162" v="2550" actId="478"/>
          <ac:grpSpMkLst>
            <pc:docMk/>
            <pc:sldMk cId="2789937327" sldId="342"/>
            <ac:grpSpMk id="4" creationId="{617A0017-C5A4-4BD3-966C-B68E4D52E6C4}"/>
          </ac:grpSpMkLst>
        </pc:grpChg>
        <pc:graphicFrameChg chg="add del mod modGraphic">
          <ac:chgData name="Laumayer, Verena" userId="46cb4531-f7e6-47df-aed0-37b8f4d7e8fb" providerId="ADAL" clId="{189C7A09-51D3-4971-A58A-30403585293E}" dt="2022-01-17T20:42:57.227" v="2669" actId="478"/>
          <ac:graphicFrameMkLst>
            <pc:docMk/>
            <pc:sldMk cId="2789937327" sldId="342"/>
            <ac:graphicFrameMk id="11" creationId="{1FD07168-A033-46FD-B271-B54C818210F3}"/>
          </ac:graphicFrameMkLst>
        </pc:graphicFrameChg>
        <pc:picChg chg="mod">
          <ac:chgData name="Laumayer, Verena" userId="46cb4531-f7e6-47df-aed0-37b8f4d7e8fb" providerId="ADAL" clId="{189C7A09-51D3-4971-A58A-30403585293E}" dt="2022-01-17T20:38:33.665" v="2571" actId="1037"/>
          <ac:picMkLst>
            <pc:docMk/>
            <pc:sldMk cId="2789937327" sldId="342"/>
            <ac:picMk id="9" creationId="{B051E9EF-0109-4D0A-BEE2-92A7494401B0}"/>
          </ac:picMkLst>
        </pc:picChg>
        <pc:picChg chg="add mod">
          <ac:chgData name="Laumayer, Verena" userId="46cb4531-f7e6-47df-aed0-37b8f4d7e8fb" providerId="ADAL" clId="{189C7A09-51D3-4971-A58A-30403585293E}" dt="2022-01-17T20:59:03.167" v="3049" actId="1076"/>
          <ac:picMkLst>
            <pc:docMk/>
            <pc:sldMk cId="2789937327" sldId="342"/>
            <ac:picMk id="12" creationId="{7A081040-775D-4FB4-89D4-AC7B7815479E}"/>
          </ac:picMkLst>
        </pc:picChg>
        <pc:picChg chg="add mod">
          <ac:chgData name="Laumayer, Verena" userId="46cb4531-f7e6-47df-aed0-37b8f4d7e8fb" providerId="ADAL" clId="{189C7A09-51D3-4971-A58A-30403585293E}" dt="2022-01-17T20:52:36.650" v="2964" actId="1035"/>
          <ac:picMkLst>
            <pc:docMk/>
            <pc:sldMk cId="2789937327" sldId="342"/>
            <ac:picMk id="13" creationId="{B8B4A997-2DB0-476F-B762-405B396E58C9}"/>
          </ac:picMkLst>
        </pc:picChg>
        <pc:picChg chg="add mod">
          <ac:chgData name="Laumayer, Verena" userId="46cb4531-f7e6-47df-aed0-37b8f4d7e8fb" providerId="ADAL" clId="{189C7A09-51D3-4971-A58A-30403585293E}" dt="2022-01-17T20:52:36.650" v="2964" actId="1035"/>
          <ac:picMkLst>
            <pc:docMk/>
            <pc:sldMk cId="2789937327" sldId="342"/>
            <ac:picMk id="14" creationId="{4D22B712-A221-4076-BD2C-4C36FB7E750F}"/>
          </ac:picMkLst>
        </pc:picChg>
        <pc:picChg chg="add del mod">
          <ac:chgData name="Laumayer, Verena" userId="46cb4531-f7e6-47df-aed0-37b8f4d7e8fb" providerId="ADAL" clId="{189C7A09-51D3-4971-A58A-30403585293E}" dt="2022-01-28T11:58:47.789" v="5464" actId="478"/>
          <ac:picMkLst>
            <pc:docMk/>
            <pc:sldMk cId="2789937327" sldId="342"/>
            <ac:picMk id="15" creationId="{15E4FDC1-4B17-4187-9DF6-87FED5D3D503}"/>
          </ac:picMkLst>
        </pc:picChg>
        <pc:cxnChg chg="add mod">
          <ac:chgData name="Laumayer, Verena" userId="46cb4531-f7e6-47df-aed0-37b8f4d7e8fb" providerId="ADAL" clId="{189C7A09-51D3-4971-A58A-30403585293E}" dt="2022-01-28T11:23:09.158" v="5207" actId="1076"/>
          <ac:cxnSpMkLst>
            <pc:docMk/>
            <pc:sldMk cId="2789937327" sldId="342"/>
            <ac:cxnSpMk id="16" creationId="{69A94D22-F23D-4DE8-8FDD-1EAAC58DB48A}"/>
          </ac:cxnSpMkLst>
        </pc:cxnChg>
        <pc:cxnChg chg="add mod">
          <ac:chgData name="Laumayer, Verena" userId="46cb4531-f7e6-47df-aed0-37b8f4d7e8fb" providerId="ADAL" clId="{189C7A09-51D3-4971-A58A-30403585293E}" dt="2022-01-17T20:58:34.538" v="3043" actId="1076"/>
          <ac:cxnSpMkLst>
            <pc:docMk/>
            <pc:sldMk cId="2789937327" sldId="342"/>
            <ac:cxnSpMk id="18" creationId="{A097ED17-3B8C-414A-A9EB-459583E1CD0C}"/>
          </ac:cxnSpMkLst>
        </pc:cxnChg>
      </pc:sldChg>
      <pc:sldChg chg="del">
        <pc:chgData name="Laumayer, Verena" userId="46cb4531-f7e6-47df-aed0-37b8f4d7e8fb" providerId="ADAL" clId="{189C7A09-51D3-4971-A58A-30403585293E}" dt="2022-01-28T11:59:31.996" v="5494" actId="47"/>
        <pc:sldMkLst>
          <pc:docMk/>
          <pc:sldMk cId="1168724119" sldId="434"/>
        </pc:sldMkLst>
      </pc:sldChg>
      <pc:sldChg chg="delSp modSp mod">
        <pc:chgData name="Laumayer, Verena" userId="46cb4531-f7e6-47df-aed0-37b8f4d7e8fb" providerId="ADAL" clId="{189C7A09-51D3-4971-A58A-30403585293E}" dt="2022-01-28T11:58:54.943" v="5466" actId="478"/>
        <pc:sldMkLst>
          <pc:docMk/>
          <pc:sldMk cId="2029259374" sldId="450"/>
        </pc:sldMkLst>
        <pc:spChg chg="mod">
          <ac:chgData name="Laumayer, Verena" userId="46cb4531-f7e6-47df-aed0-37b8f4d7e8fb" providerId="ADAL" clId="{189C7A09-51D3-4971-A58A-30403585293E}" dt="2022-01-28T10:50:34.865" v="4917" actId="20577"/>
          <ac:spMkLst>
            <pc:docMk/>
            <pc:sldMk cId="2029259374" sldId="450"/>
            <ac:spMk id="8" creationId="{00000000-0000-0000-0000-000000000000}"/>
          </ac:spMkLst>
        </pc:spChg>
        <pc:spChg chg="mod">
          <ac:chgData name="Laumayer, Verena" userId="46cb4531-f7e6-47df-aed0-37b8f4d7e8fb" providerId="ADAL" clId="{189C7A09-51D3-4971-A58A-30403585293E}" dt="2022-01-17T09:05:18.954" v="7" actId="20577"/>
          <ac:spMkLst>
            <pc:docMk/>
            <pc:sldMk cId="2029259374" sldId="450"/>
            <ac:spMk id="35" creationId="{00000000-0000-0000-0000-000000000000}"/>
          </ac:spMkLst>
        </pc:spChg>
        <pc:picChg chg="del">
          <ac:chgData name="Laumayer, Verena" userId="46cb4531-f7e6-47df-aed0-37b8f4d7e8fb" providerId="ADAL" clId="{189C7A09-51D3-4971-A58A-30403585293E}" dt="2022-01-28T11:58:54.943" v="5466" actId="478"/>
          <ac:picMkLst>
            <pc:docMk/>
            <pc:sldMk cId="2029259374" sldId="450"/>
            <ac:picMk id="7" creationId="{56881B53-A1FF-42C6-AA51-E22F6C751821}"/>
          </ac:picMkLst>
        </pc:picChg>
      </pc:sldChg>
      <pc:sldChg chg="addSp delSp modSp mod delCm">
        <pc:chgData name="Laumayer, Verena" userId="46cb4531-f7e6-47df-aed0-37b8f4d7e8fb" providerId="ADAL" clId="{189C7A09-51D3-4971-A58A-30403585293E}" dt="2022-01-28T11:51:06.363" v="5405" actId="1076"/>
        <pc:sldMkLst>
          <pc:docMk/>
          <pc:sldMk cId="2985953299" sldId="452"/>
        </pc:sldMkLst>
        <pc:spChg chg="mod">
          <ac:chgData name="Laumayer, Verena" userId="46cb4531-f7e6-47df-aed0-37b8f4d7e8fb" providerId="ADAL" clId="{189C7A09-51D3-4971-A58A-30403585293E}" dt="2022-01-28T11:46:30.666" v="5355" actId="1076"/>
          <ac:spMkLst>
            <pc:docMk/>
            <pc:sldMk cId="2985953299" sldId="452"/>
            <ac:spMk id="2" creationId="{6F34581F-F86A-4A91-935D-C7DFB2C34FC8}"/>
          </ac:spMkLst>
        </pc:spChg>
        <pc:spChg chg="mod">
          <ac:chgData name="Laumayer, Verena" userId="46cb4531-f7e6-47df-aed0-37b8f4d7e8fb" providerId="ADAL" clId="{189C7A09-51D3-4971-A58A-30403585293E}" dt="2022-01-17T21:50:23.162" v="4916" actId="20577"/>
          <ac:spMkLst>
            <pc:docMk/>
            <pc:sldMk cId="2985953299" sldId="452"/>
            <ac:spMk id="4" creationId="{BB88D9A5-D5AE-4829-9E3D-44561DF3ED24}"/>
          </ac:spMkLst>
        </pc:spChg>
        <pc:spChg chg="mod">
          <ac:chgData name="Laumayer, Verena" userId="46cb4531-f7e6-47df-aed0-37b8f4d7e8fb" providerId="ADAL" clId="{189C7A09-51D3-4971-A58A-30403585293E}" dt="2022-01-28T11:42:59.169" v="5312" actId="1076"/>
          <ac:spMkLst>
            <pc:docMk/>
            <pc:sldMk cId="2985953299" sldId="452"/>
            <ac:spMk id="13" creationId="{B75AA727-9D15-4F12-9C06-6D415C9D8119}"/>
          </ac:spMkLst>
        </pc:spChg>
        <pc:spChg chg="mod">
          <ac:chgData name="Laumayer, Verena" userId="46cb4531-f7e6-47df-aed0-37b8f4d7e8fb" providerId="ADAL" clId="{189C7A09-51D3-4971-A58A-30403585293E}" dt="2022-01-28T11:42:30.882" v="5306" actId="165"/>
          <ac:spMkLst>
            <pc:docMk/>
            <pc:sldMk cId="2985953299" sldId="452"/>
            <ac:spMk id="14" creationId="{A242A014-B231-4A6B-9FBC-51EE531AD9B8}"/>
          </ac:spMkLst>
        </pc:spChg>
        <pc:spChg chg="mod">
          <ac:chgData name="Laumayer, Verena" userId="46cb4531-f7e6-47df-aed0-37b8f4d7e8fb" providerId="ADAL" clId="{189C7A09-51D3-4971-A58A-30403585293E}" dt="2022-01-28T11:51:06.363" v="5405" actId="1076"/>
          <ac:spMkLst>
            <pc:docMk/>
            <pc:sldMk cId="2985953299" sldId="452"/>
            <ac:spMk id="17" creationId="{85E959B0-2464-4765-8DAE-D6262E9F3082}"/>
          </ac:spMkLst>
        </pc:spChg>
        <pc:spChg chg="mod">
          <ac:chgData name="Laumayer, Verena" userId="46cb4531-f7e6-47df-aed0-37b8f4d7e8fb" providerId="ADAL" clId="{189C7A09-51D3-4971-A58A-30403585293E}" dt="2022-01-28T11:44:11.453" v="5327" actId="1076"/>
          <ac:spMkLst>
            <pc:docMk/>
            <pc:sldMk cId="2985953299" sldId="452"/>
            <ac:spMk id="18" creationId="{DFDECCFF-DAA4-48C0-BB19-DF08800095FE}"/>
          </ac:spMkLst>
        </pc:spChg>
        <pc:spChg chg="mod">
          <ac:chgData name="Laumayer, Verena" userId="46cb4531-f7e6-47df-aed0-37b8f4d7e8fb" providerId="ADAL" clId="{189C7A09-51D3-4971-A58A-30403585293E}" dt="2022-01-28T11:42:30.882" v="5306" actId="165"/>
          <ac:spMkLst>
            <pc:docMk/>
            <pc:sldMk cId="2985953299" sldId="452"/>
            <ac:spMk id="19" creationId="{CA0EA819-0ED6-484D-8A8E-6CDB43410C6F}"/>
          </ac:spMkLst>
        </pc:spChg>
        <pc:spChg chg="mod">
          <ac:chgData name="Laumayer, Verena" userId="46cb4531-f7e6-47df-aed0-37b8f4d7e8fb" providerId="ADAL" clId="{189C7A09-51D3-4971-A58A-30403585293E}" dt="2022-01-28T11:43:59.704" v="5326" actId="1076"/>
          <ac:spMkLst>
            <pc:docMk/>
            <pc:sldMk cId="2985953299" sldId="452"/>
            <ac:spMk id="22" creationId="{2AAF358E-B983-46F1-8A25-65388E991F50}"/>
          </ac:spMkLst>
        </pc:spChg>
        <pc:spChg chg="mod">
          <ac:chgData name="Laumayer, Verena" userId="46cb4531-f7e6-47df-aed0-37b8f4d7e8fb" providerId="ADAL" clId="{189C7A09-51D3-4971-A58A-30403585293E}" dt="2022-01-28T11:44:48.362" v="5334" actId="1076"/>
          <ac:spMkLst>
            <pc:docMk/>
            <pc:sldMk cId="2985953299" sldId="452"/>
            <ac:spMk id="23" creationId="{42DEFE61-6999-418D-AAAD-19C7445AD1F5}"/>
          </ac:spMkLst>
        </pc:spChg>
        <pc:spChg chg="mod">
          <ac:chgData name="Laumayer, Verena" userId="46cb4531-f7e6-47df-aed0-37b8f4d7e8fb" providerId="ADAL" clId="{189C7A09-51D3-4971-A58A-30403585293E}" dt="2022-01-28T11:42:30.882" v="5306" actId="165"/>
          <ac:spMkLst>
            <pc:docMk/>
            <pc:sldMk cId="2985953299" sldId="452"/>
            <ac:spMk id="24" creationId="{84F9BC73-E025-4E6F-AF58-94E2AD275A10}"/>
          </ac:spMkLst>
        </pc:spChg>
        <pc:spChg chg="mod">
          <ac:chgData name="Laumayer, Verena" userId="46cb4531-f7e6-47df-aed0-37b8f4d7e8fb" providerId="ADAL" clId="{189C7A09-51D3-4971-A58A-30403585293E}" dt="2022-01-28T11:44:42.766" v="5333" actId="1076"/>
          <ac:spMkLst>
            <pc:docMk/>
            <pc:sldMk cId="2985953299" sldId="452"/>
            <ac:spMk id="27" creationId="{E73324AD-7890-463D-A636-2E6E2EC5257A}"/>
          </ac:spMkLst>
        </pc:spChg>
        <pc:spChg chg="mod">
          <ac:chgData name="Laumayer, Verena" userId="46cb4531-f7e6-47df-aed0-37b8f4d7e8fb" providerId="ADAL" clId="{189C7A09-51D3-4971-A58A-30403585293E}" dt="2022-01-28T11:45:19.337" v="5340" actId="1076"/>
          <ac:spMkLst>
            <pc:docMk/>
            <pc:sldMk cId="2985953299" sldId="452"/>
            <ac:spMk id="28" creationId="{FAC5D12D-BBFC-4D8F-9E64-2728BB53976D}"/>
          </ac:spMkLst>
        </pc:spChg>
        <pc:spChg chg="mod">
          <ac:chgData name="Laumayer, Verena" userId="46cb4531-f7e6-47df-aed0-37b8f4d7e8fb" providerId="ADAL" clId="{189C7A09-51D3-4971-A58A-30403585293E}" dt="2022-01-28T11:43:18.932" v="5318" actId="1076"/>
          <ac:spMkLst>
            <pc:docMk/>
            <pc:sldMk cId="2985953299" sldId="452"/>
            <ac:spMk id="29" creationId="{336EC8D2-24B2-4220-A9B5-56AC38A6B676}"/>
          </ac:spMkLst>
        </pc:spChg>
        <pc:spChg chg="mod">
          <ac:chgData name="Laumayer, Verena" userId="46cb4531-f7e6-47df-aed0-37b8f4d7e8fb" providerId="ADAL" clId="{189C7A09-51D3-4971-A58A-30403585293E}" dt="2022-01-28T11:45:38.298" v="5344" actId="1076"/>
          <ac:spMkLst>
            <pc:docMk/>
            <pc:sldMk cId="2985953299" sldId="452"/>
            <ac:spMk id="32" creationId="{CDF3913B-23F4-41E1-A2AD-3C957B07CA81}"/>
          </ac:spMkLst>
        </pc:spChg>
        <pc:spChg chg="mod">
          <ac:chgData name="Laumayer, Verena" userId="46cb4531-f7e6-47df-aed0-37b8f4d7e8fb" providerId="ADAL" clId="{189C7A09-51D3-4971-A58A-30403585293E}" dt="2022-01-28T11:45:09.555" v="5338" actId="1076"/>
          <ac:spMkLst>
            <pc:docMk/>
            <pc:sldMk cId="2985953299" sldId="452"/>
            <ac:spMk id="57" creationId="{CF5963C6-778F-4730-91F2-F20E989A2C4F}"/>
          </ac:spMkLst>
        </pc:spChg>
        <pc:spChg chg="mod">
          <ac:chgData name="Laumayer, Verena" userId="46cb4531-f7e6-47df-aed0-37b8f4d7e8fb" providerId="ADAL" clId="{189C7A09-51D3-4971-A58A-30403585293E}" dt="2022-01-28T11:44:15.744" v="5328" actId="1076"/>
          <ac:spMkLst>
            <pc:docMk/>
            <pc:sldMk cId="2985953299" sldId="452"/>
            <ac:spMk id="58" creationId="{7A45CEF3-7E42-4FC8-AEE0-EA42D3D473EA}"/>
          </ac:spMkLst>
        </pc:spChg>
        <pc:spChg chg="mod">
          <ac:chgData name="Laumayer, Verena" userId="46cb4531-f7e6-47df-aed0-37b8f4d7e8fb" providerId="ADAL" clId="{189C7A09-51D3-4971-A58A-30403585293E}" dt="2022-01-28T11:44:52.206" v="5335" actId="1076"/>
          <ac:spMkLst>
            <pc:docMk/>
            <pc:sldMk cId="2985953299" sldId="452"/>
            <ac:spMk id="65" creationId="{E1259892-F507-43F8-B07F-A042F1F8AFAB}"/>
          </ac:spMkLst>
        </pc:spChg>
        <pc:spChg chg="mod">
          <ac:chgData name="Laumayer, Verena" userId="46cb4531-f7e6-47df-aed0-37b8f4d7e8fb" providerId="ADAL" clId="{189C7A09-51D3-4971-A58A-30403585293E}" dt="2022-01-28T11:45:29.110" v="5342" actId="1076"/>
          <ac:spMkLst>
            <pc:docMk/>
            <pc:sldMk cId="2985953299" sldId="452"/>
            <ac:spMk id="66" creationId="{D79CEAE4-888A-4610-B6D2-DD4392F5DF5A}"/>
          </ac:spMkLst>
        </pc:spChg>
        <pc:grpChg chg="del">
          <ac:chgData name="Laumayer, Verena" userId="46cb4531-f7e6-47df-aed0-37b8f4d7e8fb" providerId="ADAL" clId="{189C7A09-51D3-4971-A58A-30403585293E}" dt="2022-01-28T11:42:30.882" v="5306" actId="165"/>
          <ac:grpSpMkLst>
            <pc:docMk/>
            <pc:sldMk cId="2985953299" sldId="452"/>
            <ac:grpSpMk id="6" creationId="{CDD4E7FE-13F7-465B-82EA-8BCC012844FC}"/>
          </ac:grpSpMkLst>
        </pc:grpChg>
        <pc:grpChg chg="mod topLvl">
          <ac:chgData name="Laumayer, Verena" userId="46cb4531-f7e6-47df-aed0-37b8f4d7e8fb" providerId="ADAL" clId="{189C7A09-51D3-4971-A58A-30403585293E}" dt="2022-01-28T11:45:32.630" v="5343" actId="1076"/>
          <ac:grpSpMkLst>
            <pc:docMk/>
            <pc:sldMk cId="2985953299" sldId="452"/>
            <ac:grpSpMk id="9" creationId="{7E1F5EC9-2308-444C-835D-F59BED656842}"/>
          </ac:grpSpMkLst>
        </pc:grpChg>
        <pc:grpChg chg="mod topLvl">
          <ac:chgData name="Laumayer, Verena" userId="46cb4531-f7e6-47df-aed0-37b8f4d7e8fb" providerId="ADAL" clId="{189C7A09-51D3-4971-A58A-30403585293E}" dt="2022-01-28T11:44:33.037" v="5331" actId="1076"/>
          <ac:grpSpMkLst>
            <pc:docMk/>
            <pc:sldMk cId="2985953299" sldId="452"/>
            <ac:grpSpMk id="10" creationId="{D49037C2-474A-4CE4-99A4-9F67F9CFE94D}"/>
          </ac:grpSpMkLst>
        </pc:grpChg>
        <pc:grpChg chg="mod topLvl">
          <ac:chgData name="Laumayer, Verena" userId="46cb4531-f7e6-47df-aed0-37b8f4d7e8fb" providerId="ADAL" clId="{189C7A09-51D3-4971-A58A-30403585293E}" dt="2022-01-28T11:43:46.626" v="5324" actId="1076"/>
          <ac:grpSpMkLst>
            <pc:docMk/>
            <pc:sldMk cId="2985953299" sldId="452"/>
            <ac:grpSpMk id="11" creationId="{DCEE0302-91CA-4C0F-B783-F6EACDD8052C}"/>
          </ac:grpSpMkLst>
        </pc:grpChg>
        <pc:grpChg chg="mod topLvl">
          <ac:chgData name="Laumayer, Verena" userId="46cb4531-f7e6-47df-aed0-37b8f4d7e8fb" providerId="ADAL" clId="{189C7A09-51D3-4971-A58A-30403585293E}" dt="2022-01-28T11:50:58.925" v="5403" actId="1076"/>
          <ac:grpSpMkLst>
            <pc:docMk/>
            <pc:sldMk cId="2985953299" sldId="452"/>
            <ac:grpSpMk id="12" creationId="{385D884A-7A59-45AF-B540-6329FDEF79E2}"/>
          </ac:grpSpMkLst>
        </pc:grpChg>
        <pc:grpChg chg="mod">
          <ac:chgData name="Laumayer, Verena" userId="46cb4531-f7e6-47df-aed0-37b8f4d7e8fb" providerId="ADAL" clId="{189C7A09-51D3-4971-A58A-30403585293E}" dt="2022-01-28T11:42:30.882" v="5306" actId="165"/>
          <ac:grpSpMkLst>
            <pc:docMk/>
            <pc:sldMk cId="2985953299" sldId="452"/>
            <ac:grpSpMk id="15" creationId="{236A69FB-9782-47AF-A4B1-61F9EB6E8652}"/>
          </ac:grpSpMkLst>
        </pc:grpChg>
        <pc:grpChg chg="mod">
          <ac:chgData name="Laumayer, Verena" userId="46cb4531-f7e6-47df-aed0-37b8f4d7e8fb" providerId="ADAL" clId="{189C7A09-51D3-4971-A58A-30403585293E}" dt="2022-01-28T11:42:30.882" v="5306" actId="165"/>
          <ac:grpSpMkLst>
            <pc:docMk/>
            <pc:sldMk cId="2985953299" sldId="452"/>
            <ac:grpSpMk id="20" creationId="{6F63C153-D7BF-491E-9E7A-6DBBC4021592}"/>
          </ac:grpSpMkLst>
        </pc:grpChg>
        <pc:grpChg chg="mod">
          <ac:chgData name="Laumayer, Verena" userId="46cb4531-f7e6-47df-aed0-37b8f4d7e8fb" providerId="ADAL" clId="{189C7A09-51D3-4971-A58A-30403585293E}" dt="2022-01-28T11:42:30.882" v="5306" actId="165"/>
          <ac:grpSpMkLst>
            <pc:docMk/>
            <pc:sldMk cId="2985953299" sldId="452"/>
            <ac:grpSpMk id="25" creationId="{4BA2C4C7-3182-4933-A306-76122899EFD8}"/>
          </ac:grpSpMkLst>
        </pc:grpChg>
        <pc:grpChg chg="mod">
          <ac:chgData name="Laumayer, Verena" userId="46cb4531-f7e6-47df-aed0-37b8f4d7e8fb" providerId="ADAL" clId="{189C7A09-51D3-4971-A58A-30403585293E}" dt="2022-01-28T11:42:30.882" v="5306" actId="165"/>
          <ac:grpSpMkLst>
            <pc:docMk/>
            <pc:sldMk cId="2985953299" sldId="452"/>
            <ac:grpSpMk id="30" creationId="{6A0BBC45-F0D9-4EEE-B463-B0CD6BADDE77}"/>
          </ac:grpSpMkLst>
        </pc:grpChg>
        <pc:grpChg chg="del mod">
          <ac:chgData name="Laumayer, Verena" userId="46cb4531-f7e6-47df-aed0-37b8f4d7e8fb" providerId="ADAL" clId="{189C7A09-51D3-4971-A58A-30403585293E}" dt="2022-01-28T11:48:10.998" v="5378" actId="478"/>
          <ac:grpSpMkLst>
            <pc:docMk/>
            <pc:sldMk cId="2985953299" sldId="452"/>
            <ac:grpSpMk id="38" creationId="{09EB705C-8573-41E3-9BC6-54E9D2F4C263}"/>
          </ac:grpSpMkLst>
        </pc:grpChg>
        <pc:grpChg chg="mod">
          <ac:chgData name="Laumayer, Verena" userId="46cb4531-f7e6-47df-aed0-37b8f4d7e8fb" providerId="ADAL" clId="{189C7A09-51D3-4971-A58A-30403585293E}" dt="2022-01-28T11:48:08.378" v="5377" actId="1076"/>
          <ac:grpSpMkLst>
            <pc:docMk/>
            <pc:sldMk cId="2985953299" sldId="452"/>
            <ac:grpSpMk id="40" creationId="{436ED250-1471-4A48-ADF5-14687C6C41AF}"/>
          </ac:grpSpMkLst>
        </pc:grpChg>
        <pc:grpChg chg="del mod">
          <ac:chgData name="Laumayer, Verena" userId="46cb4531-f7e6-47df-aed0-37b8f4d7e8fb" providerId="ADAL" clId="{189C7A09-51D3-4971-A58A-30403585293E}" dt="2022-01-28T11:12:29.381" v="5111" actId="165"/>
          <ac:grpSpMkLst>
            <pc:docMk/>
            <pc:sldMk cId="2985953299" sldId="452"/>
            <ac:grpSpMk id="44" creationId="{36EA5DDC-3A9B-443A-8DF9-E88B9CB416A2}"/>
          </ac:grpSpMkLst>
        </pc:grpChg>
        <pc:grpChg chg="del mod topLvl">
          <ac:chgData name="Laumayer, Verena" userId="46cb4531-f7e6-47df-aed0-37b8f4d7e8fb" providerId="ADAL" clId="{189C7A09-51D3-4971-A58A-30403585293E}" dt="2022-01-28T11:47:29.557" v="5366" actId="478"/>
          <ac:grpSpMkLst>
            <pc:docMk/>
            <pc:sldMk cId="2985953299" sldId="452"/>
            <ac:grpSpMk id="46" creationId="{BE06E53B-7D7B-42FD-B04D-B88D8CFC4A75}"/>
          </ac:grpSpMkLst>
        </pc:grpChg>
        <pc:grpChg chg="mod">
          <ac:chgData name="Laumayer, Verena" userId="46cb4531-f7e6-47df-aed0-37b8f4d7e8fb" providerId="ADAL" clId="{189C7A09-51D3-4971-A58A-30403585293E}" dt="2022-01-28T11:47:24.805" v="5365" actId="1076"/>
          <ac:grpSpMkLst>
            <pc:docMk/>
            <pc:sldMk cId="2985953299" sldId="452"/>
            <ac:grpSpMk id="47" creationId="{529797E4-B9B7-49D9-A915-C86543F31062}"/>
          </ac:grpSpMkLst>
        </pc:grpChg>
        <pc:grpChg chg="add del mod">
          <ac:chgData name="Laumayer, Verena" userId="46cb4531-f7e6-47df-aed0-37b8f4d7e8fb" providerId="ADAL" clId="{189C7A09-51D3-4971-A58A-30403585293E}" dt="2022-01-28T11:43:23.309" v="5319" actId="165"/>
          <ac:grpSpMkLst>
            <pc:docMk/>
            <pc:sldMk cId="2985953299" sldId="452"/>
            <ac:grpSpMk id="51" creationId="{CE45E569-AA72-46D1-9B80-2259F97E88F3}"/>
          </ac:grpSpMkLst>
        </pc:grpChg>
        <pc:grpChg chg="del mod">
          <ac:chgData name="Laumayer, Verena" userId="46cb4531-f7e6-47df-aed0-37b8f4d7e8fb" providerId="ADAL" clId="{189C7A09-51D3-4971-A58A-30403585293E}" dt="2022-01-28T11:45:57.958" v="5347" actId="165"/>
          <ac:grpSpMkLst>
            <pc:docMk/>
            <pc:sldMk cId="2985953299" sldId="452"/>
            <ac:grpSpMk id="54" creationId="{EBD64173-F953-4326-8BEE-057FC2A2AADC}"/>
          </ac:grpSpMkLst>
        </pc:grpChg>
        <pc:grpChg chg="mod topLvl">
          <ac:chgData name="Laumayer, Verena" userId="46cb4531-f7e6-47df-aed0-37b8f4d7e8fb" providerId="ADAL" clId="{189C7A09-51D3-4971-A58A-30403585293E}" dt="2022-01-28T11:47:06.428" v="5361" actId="1076"/>
          <ac:grpSpMkLst>
            <pc:docMk/>
            <pc:sldMk cId="2985953299" sldId="452"/>
            <ac:grpSpMk id="60" creationId="{F55E905D-DD5C-42A7-8978-980A0AC58036}"/>
          </ac:grpSpMkLst>
        </pc:grpChg>
        <pc:picChg chg="add mod">
          <ac:chgData name="Laumayer, Verena" userId="46cb4531-f7e6-47df-aed0-37b8f4d7e8fb" providerId="ADAL" clId="{189C7A09-51D3-4971-A58A-30403585293E}" dt="2022-01-28T11:46:42.029" v="5357" actId="1076"/>
          <ac:picMkLst>
            <pc:docMk/>
            <pc:sldMk cId="2985953299" sldId="452"/>
            <ac:picMk id="8" creationId="{106241C0-2092-4C96-BB29-5C6A6F3ECF6D}"/>
          </ac:picMkLst>
        </pc:picChg>
        <pc:picChg chg="mod">
          <ac:chgData name="Laumayer, Verena" userId="46cb4531-f7e6-47df-aed0-37b8f4d7e8fb" providerId="ADAL" clId="{189C7A09-51D3-4971-A58A-30403585293E}" dt="2022-01-28T11:48:08.378" v="5377" actId="1076"/>
          <ac:picMkLst>
            <pc:docMk/>
            <pc:sldMk cId="2985953299" sldId="452"/>
            <ac:picMk id="39" creationId="{39AA219B-F40E-4DE9-9EA6-34E09AC70651}"/>
          </ac:picMkLst>
        </pc:picChg>
        <pc:picChg chg="mod">
          <ac:chgData name="Laumayer, Verena" userId="46cb4531-f7e6-47df-aed0-37b8f4d7e8fb" providerId="ADAL" clId="{189C7A09-51D3-4971-A58A-30403585293E}" dt="2022-01-28T11:48:08.378" v="5377" actId="1076"/>
          <ac:picMkLst>
            <pc:docMk/>
            <pc:sldMk cId="2985953299" sldId="452"/>
            <ac:picMk id="41" creationId="{5B50A251-B6ED-49B4-BFA9-8A32E309C56D}"/>
          </ac:picMkLst>
        </pc:picChg>
        <pc:picChg chg="mod">
          <ac:chgData name="Laumayer, Verena" userId="46cb4531-f7e6-47df-aed0-37b8f4d7e8fb" providerId="ADAL" clId="{189C7A09-51D3-4971-A58A-30403585293E}" dt="2022-01-28T11:48:08.378" v="5377" actId="1076"/>
          <ac:picMkLst>
            <pc:docMk/>
            <pc:sldMk cId="2985953299" sldId="452"/>
            <ac:picMk id="42" creationId="{14F728B8-B9D7-4E18-8470-16FFA61E7277}"/>
          </ac:picMkLst>
        </pc:picChg>
        <pc:picChg chg="del mod topLvl">
          <ac:chgData name="Laumayer, Verena" userId="46cb4531-f7e6-47df-aed0-37b8f4d7e8fb" providerId="ADAL" clId="{189C7A09-51D3-4971-A58A-30403585293E}" dt="2022-01-28T11:47:13.446" v="5362" actId="478"/>
          <ac:picMkLst>
            <pc:docMk/>
            <pc:sldMk cId="2985953299" sldId="452"/>
            <ac:picMk id="45" creationId="{BED64BCA-21A1-4DDA-989E-30A0161B8988}"/>
          </ac:picMkLst>
        </pc:picChg>
        <pc:picChg chg="mod">
          <ac:chgData name="Laumayer, Verena" userId="46cb4531-f7e6-47df-aed0-37b8f4d7e8fb" providerId="ADAL" clId="{189C7A09-51D3-4971-A58A-30403585293E}" dt="2022-01-28T11:47:24.805" v="5365" actId="1076"/>
          <ac:picMkLst>
            <pc:docMk/>
            <pc:sldMk cId="2985953299" sldId="452"/>
            <ac:picMk id="48" creationId="{D60C9E14-7A4F-4CB1-BA07-FC1A294825B5}"/>
          </ac:picMkLst>
        </pc:picChg>
        <pc:picChg chg="mod">
          <ac:chgData name="Laumayer, Verena" userId="46cb4531-f7e6-47df-aed0-37b8f4d7e8fb" providerId="ADAL" clId="{189C7A09-51D3-4971-A58A-30403585293E}" dt="2022-01-28T11:47:24.805" v="5365" actId="1076"/>
          <ac:picMkLst>
            <pc:docMk/>
            <pc:sldMk cId="2985953299" sldId="452"/>
            <ac:picMk id="49" creationId="{7FA760D6-4B83-4FE7-A51A-C1CAB31DD8DA}"/>
          </ac:picMkLst>
        </pc:picChg>
        <pc:picChg chg="mod">
          <ac:chgData name="Laumayer, Verena" userId="46cb4531-f7e6-47df-aed0-37b8f4d7e8fb" providerId="ADAL" clId="{189C7A09-51D3-4971-A58A-30403585293E}" dt="2022-01-28T11:47:24.805" v="5365" actId="1076"/>
          <ac:picMkLst>
            <pc:docMk/>
            <pc:sldMk cId="2985953299" sldId="452"/>
            <ac:picMk id="50" creationId="{33AE76C7-2349-4CCB-AAC7-9C55F92CED98}"/>
          </ac:picMkLst>
        </pc:picChg>
        <pc:picChg chg="add del mod topLvl">
          <ac:chgData name="Laumayer, Verena" userId="46cb4531-f7e6-47df-aed0-37b8f4d7e8fb" providerId="ADAL" clId="{189C7A09-51D3-4971-A58A-30403585293E}" dt="2022-01-28T11:48:01.120" v="5376" actId="1076"/>
          <ac:picMkLst>
            <pc:docMk/>
            <pc:sldMk cId="2985953299" sldId="452"/>
            <ac:picMk id="52" creationId="{83A9AECF-98D9-4C41-8BEE-BDCD7620803F}"/>
          </ac:picMkLst>
        </pc:picChg>
        <pc:picChg chg="add del mod topLvl">
          <ac:chgData name="Laumayer, Verena" userId="46cb4531-f7e6-47df-aed0-37b8f4d7e8fb" providerId="ADAL" clId="{189C7A09-51D3-4971-A58A-30403585293E}" dt="2022-01-28T11:43:29.415" v="5322" actId="478"/>
          <ac:picMkLst>
            <pc:docMk/>
            <pc:sldMk cId="2985953299" sldId="452"/>
            <ac:picMk id="53" creationId="{55A55DC5-33B1-4FEE-B18E-27E5FCAA1F0B}"/>
          </ac:picMkLst>
        </pc:picChg>
        <pc:picChg chg="mod topLvl">
          <ac:chgData name="Laumayer, Verena" userId="46cb4531-f7e6-47df-aed0-37b8f4d7e8fb" providerId="ADAL" clId="{189C7A09-51D3-4971-A58A-30403585293E}" dt="2022-01-28T11:46:37.782" v="5356" actId="1076"/>
          <ac:picMkLst>
            <pc:docMk/>
            <pc:sldMk cId="2985953299" sldId="452"/>
            <ac:picMk id="56" creationId="{5D0D4BA1-2A79-4107-B74C-528AFEF994BC}"/>
          </ac:picMkLst>
        </pc:picChg>
        <pc:picChg chg="add mod">
          <ac:chgData name="Laumayer, Verena" userId="46cb4531-f7e6-47df-aed0-37b8f4d7e8fb" providerId="ADAL" clId="{189C7A09-51D3-4971-A58A-30403585293E}" dt="2022-01-28T11:47:51.802" v="5373" actId="1076"/>
          <ac:picMkLst>
            <pc:docMk/>
            <pc:sldMk cId="2985953299" sldId="452"/>
            <ac:picMk id="59" creationId="{20DA8502-9599-4CD8-9A72-8F03CC16D3DE}"/>
          </ac:picMkLst>
        </pc:picChg>
        <pc:picChg chg="add mod">
          <ac:chgData name="Laumayer, Verena" userId="46cb4531-f7e6-47df-aed0-37b8f4d7e8fb" providerId="ADAL" clId="{189C7A09-51D3-4971-A58A-30403585293E}" dt="2022-01-28T11:47:54.726" v="5374" actId="1076"/>
          <ac:picMkLst>
            <pc:docMk/>
            <pc:sldMk cId="2985953299" sldId="452"/>
            <ac:picMk id="61" creationId="{BE40F9F1-5E0E-4DF9-BF49-E2DE4D4A94A9}"/>
          </ac:picMkLst>
        </pc:picChg>
        <pc:picChg chg="mod">
          <ac:chgData name="Laumayer, Verena" userId="46cb4531-f7e6-47df-aed0-37b8f4d7e8fb" providerId="ADAL" clId="{189C7A09-51D3-4971-A58A-30403585293E}" dt="2022-01-28T11:47:06.428" v="5361" actId="1076"/>
          <ac:picMkLst>
            <pc:docMk/>
            <pc:sldMk cId="2985953299" sldId="452"/>
            <ac:picMk id="62" creationId="{C91E6EA5-36BA-4409-8D6D-7AE3EEEA8861}"/>
          </ac:picMkLst>
        </pc:picChg>
        <pc:picChg chg="mod">
          <ac:chgData name="Laumayer, Verena" userId="46cb4531-f7e6-47df-aed0-37b8f4d7e8fb" providerId="ADAL" clId="{189C7A09-51D3-4971-A58A-30403585293E}" dt="2022-01-28T11:47:06.428" v="5361" actId="1076"/>
          <ac:picMkLst>
            <pc:docMk/>
            <pc:sldMk cId="2985953299" sldId="452"/>
            <ac:picMk id="63" creationId="{8DE53F3A-02EA-4520-9CD5-CFCE1CDAAE7E}"/>
          </ac:picMkLst>
        </pc:picChg>
        <pc:picChg chg="mod">
          <ac:chgData name="Laumayer, Verena" userId="46cb4531-f7e6-47df-aed0-37b8f4d7e8fb" providerId="ADAL" clId="{189C7A09-51D3-4971-A58A-30403585293E}" dt="2022-01-28T11:47:06.428" v="5361" actId="1076"/>
          <ac:picMkLst>
            <pc:docMk/>
            <pc:sldMk cId="2985953299" sldId="452"/>
            <ac:picMk id="64" creationId="{515D88E7-5E87-493C-B191-73EE2E642CB5}"/>
          </ac:picMkLst>
        </pc:picChg>
        <pc:picChg chg="mod">
          <ac:chgData name="Laumayer, Verena" userId="46cb4531-f7e6-47df-aed0-37b8f4d7e8fb" providerId="ADAL" clId="{189C7A09-51D3-4971-A58A-30403585293E}" dt="2022-01-28T11:50:45.043" v="5402" actId="1076"/>
          <ac:picMkLst>
            <pc:docMk/>
            <pc:sldMk cId="2985953299" sldId="452"/>
            <ac:picMk id="67" creationId="{4A215436-23EF-4B15-AC57-50AB41E721F7}"/>
          </ac:picMkLst>
        </pc:picChg>
        <pc:picChg chg="add mod">
          <ac:chgData name="Laumayer, Verena" userId="46cb4531-f7e6-47df-aed0-37b8f4d7e8fb" providerId="ADAL" clId="{189C7A09-51D3-4971-A58A-30403585293E}" dt="2022-01-28T11:47:56.967" v="5375" actId="1076"/>
          <ac:picMkLst>
            <pc:docMk/>
            <pc:sldMk cId="2985953299" sldId="452"/>
            <ac:picMk id="68" creationId="{D5ED21BC-D4E2-4ED2-93F8-38B645B12E35}"/>
          </ac:picMkLst>
        </pc:picChg>
        <pc:picChg chg="add mod">
          <ac:chgData name="Laumayer, Verena" userId="46cb4531-f7e6-47df-aed0-37b8f4d7e8fb" providerId="ADAL" clId="{189C7A09-51D3-4971-A58A-30403585293E}" dt="2022-01-28T11:48:18.779" v="5380" actId="1076"/>
          <ac:picMkLst>
            <pc:docMk/>
            <pc:sldMk cId="2985953299" sldId="452"/>
            <ac:picMk id="69" creationId="{2C45AF48-E5AA-4E5D-816A-45A6F41A671C}"/>
          </ac:picMkLst>
        </pc:picChg>
        <pc:picChg chg="add mod">
          <ac:chgData name="Laumayer, Verena" userId="46cb4531-f7e6-47df-aed0-37b8f4d7e8fb" providerId="ADAL" clId="{189C7A09-51D3-4971-A58A-30403585293E}" dt="2022-01-28T11:48:27.956" v="5383" actId="1076"/>
          <ac:picMkLst>
            <pc:docMk/>
            <pc:sldMk cId="2985953299" sldId="452"/>
            <ac:picMk id="70" creationId="{E144E733-8CA4-41D7-9830-35DD3432DE03}"/>
          </ac:picMkLst>
        </pc:picChg>
        <pc:picChg chg="add mod modCrop">
          <ac:chgData name="Laumayer, Verena" userId="46cb4531-f7e6-47df-aed0-37b8f4d7e8fb" providerId="ADAL" clId="{189C7A09-51D3-4971-A58A-30403585293E}" dt="2022-01-28T11:50:04.242" v="5396" actId="1076"/>
          <ac:picMkLst>
            <pc:docMk/>
            <pc:sldMk cId="2985953299" sldId="452"/>
            <ac:picMk id="71" creationId="{6277217D-908B-4C67-924E-B666869D96EF}"/>
          </ac:picMkLst>
        </pc:picChg>
        <pc:picChg chg="add mod">
          <ac:chgData name="Laumayer, Verena" userId="46cb4531-f7e6-47df-aed0-37b8f4d7e8fb" providerId="ADAL" clId="{189C7A09-51D3-4971-A58A-30403585293E}" dt="2022-01-28T11:50:10.493" v="5398" actId="1076"/>
          <ac:picMkLst>
            <pc:docMk/>
            <pc:sldMk cId="2985953299" sldId="452"/>
            <ac:picMk id="72" creationId="{CE47497F-48E8-48F1-980C-60EB74582281}"/>
          </ac:picMkLst>
        </pc:picChg>
        <pc:picChg chg="add mod">
          <ac:chgData name="Laumayer, Verena" userId="46cb4531-f7e6-47df-aed0-37b8f4d7e8fb" providerId="ADAL" clId="{189C7A09-51D3-4971-A58A-30403585293E}" dt="2022-01-28T11:50:15.289" v="5400" actId="1076"/>
          <ac:picMkLst>
            <pc:docMk/>
            <pc:sldMk cId="2985953299" sldId="452"/>
            <ac:picMk id="73" creationId="{A954C5FB-BB6E-440F-816C-08552D417331}"/>
          </ac:picMkLst>
        </pc:picChg>
        <pc:cxnChg chg="mod topLvl">
          <ac:chgData name="Laumayer, Verena" userId="46cb4531-f7e6-47df-aed0-37b8f4d7e8fb" providerId="ADAL" clId="{189C7A09-51D3-4971-A58A-30403585293E}" dt="2022-01-28T11:42:36.811" v="5308" actId="1076"/>
          <ac:cxnSpMkLst>
            <pc:docMk/>
            <pc:sldMk cId="2985953299" sldId="452"/>
            <ac:cxnSpMk id="7" creationId="{16FB14DA-83B9-407E-80D4-79DE71D018C1}"/>
          </ac:cxnSpMkLst>
        </pc:cxnChg>
        <pc:cxnChg chg="mod">
          <ac:chgData name="Laumayer, Verena" userId="46cb4531-f7e6-47df-aed0-37b8f4d7e8fb" providerId="ADAL" clId="{189C7A09-51D3-4971-A58A-30403585293E}" dt="2022-01-28T11:51:03.225" v="5404" actId="1076"/>
          <ac:cxnSpMkLst>
            <pc:docMk/>
            <pc:sldMk cId="2985953299" sldId="452"/>
            <ac:cxnSpMk id="16" creationId="{561AFE5A-085D-4EB9-B1D3-1D5AD037D223}"/>
          </ac:cxnSpMkLst>
        </pc:cxnChg>
        <pc:cxnChg chg="mod">
          <ac:chgData name="Laumayer, Verena" userId="46cb4531-f7e6-47df-aed0-37b8f4d7e8fb" providerId="ADAL" clId="{189C7A09-51D3-4971-A58A-30403585293E}" dt="2022-01-28T11:43:53.484" v="5325" actId="1076"/>
          <ac:cxnSpMkLst>
            <pc:docMk/>
            <pc:sldMk cId="2985953299" sldId="452"/>
            <ac:cxnSpMk id="21" creationId="{3CB7DB19-D90E-4AB6-BF9A-CBBBF08A32FD}"/>
          </ac:cxnSpMkLst>
        </pc:cxnChg>
        <pc:cxnChg chg="mod">
          <ac:chgData name="Laumayer, Verena" userId="46cb4531-f7e6-47df-aed0-37b8f4d7e8fb" providerId="ADAL" clId="{189C7A09-51D3-4971-A58A-30403585293E}" dt="2022-01-28T11:44:38.217" v="5332" actId="1076"/>
          <ac:cxnSpMkLst>
            <pc:docMk/>
            <pc:sldMk cId="2985953299" sldId="452"/>
            <ac:cxnSpMk id="26" creationId="{F4E53B61-5A15-47E3-8810-685EF98C7904}"/>
          </ac:cxnSpMkLst>
        </pc:cxnChg>
        <pc:cxnChg chg="mod">
          <ac:chgData name="Laumayer, Verena" userId="46cb4531-f7e6-47df-aed0-37b8f4d7e8fb" providerId="ADAL" clId="{189C7A09-51D3-4971-A58A-30403585293E}" dt="2022-01-28T11:45:14.904" v="5339" actId="1076"/>
          <ac:cxnSpMkLst>
            <pc:docMk/>
            <pc:sldMk cId="2985953299" sldId="452"/>
            <ac:cxnSpMk id="31" creationId="{DA214519-CD58-436E-8B5D-F25D2199BCFE}"/>
          </ac:cxnSpMkLst>
        </pc:cxnChg>
      </pc:sldChg>
      <pc:sldChg chg="addSp delSp modSp add mod ord setBg">
        <pc:chgData name="Laumayer, Verena" userId="46cb4531-f7e6-47df-aed0-37b8f4d7e8fb" providerId="ADAL" clId="{189C7A09-51D3-4971-A58A-30403585293E}" dt="2022-01-28T11:54:42.598" v="5435" actId="1076"/>
        <pc:sldMkLst>
          <pc:docMk/>
          <pc:sldMk cId="226918198" sldId="455"/>
        </pc:sldMkLst>
        <pc:spChg chg="del">
          <ac:chgData name="Laumayer, Verena" userId="46cb4531-f7e6-47df-aed0-37b8f4d7e8fb" providerId="ADAL" clId="{189C7A09-51D3-4971-A58A-30403585293E}" dt="2022-01-17T17:43:04.834" v="1778" actId="478"/>
          <ac:spMkLst>
            <pc:docMk/>
            <pc:sldMk cId="226918198" sldId="455"/>
            <ac:spMk id="9" creationId="{9EFAAE73-EFB8-1C4B-84DC-78618A1865B5}"/>
          </ac:spMkLst>
        </pc:spChg>
        <pc:spChg chg="mod">
          <ac:chgData name="Laumayer, Verena" userId="46cb4531-f7e6-47df-aed0-37b8f4d7e8fb" providerId="ADAL" clId="{189C7A09-51D3-4971-A58A-30403585293E}" dt="2022-01-28T11:54:42.598" v="5435" actId="1076"/>
          <ac:spMkLst>
            <pc:docMk/>
            <pc:sldMk cId="226918198" sldId="455"/>
            <ac:spMk id="12" creationId="{22DB35F1-5B4C-E04D-BF96-F5B8C3516A4F}"/>
          </ac:spMkLst>
        </pc:spChg>
        <pc:spChg chg="del">
          <ac:chgData name="Laumayer, Verena" userId="46cb4531-f7e6-47df-aed0-37b8f4d7e8fb" providerId="ADAL" clId="{189C7A09-51D3-4971-A58A-30403585293E}" dt="2022-01-17T17:43:26.447" v="1782" actId="478"/>
          <ac:spMkLst>
            <pc:docMk/>
            <pc:sldMk cId="226918198" sldId="455"/>
            <ac:spMk id="16" creationId="{6B425425-7AFF-8249-B4A3-E2D5BC4BAE71}"/>
          </ac:spMkLst>
        </pc:spChg>
        <pc:spChg chg="mod">
          <ac:chgData name="Laumayer, Verena" userId="46cb4531-f7e6-47df-aed0-37b8f4d7e8fb" providerId="ADAL" clId="{189C7A09-51D3-4971-A58A-30403585293E}" dt="2022-01-17T21:24:53.496" v="4049" actId="1076"/>
          <ac:spMkLst>
            <pc:docMk/>
            <pc:sldMk cId="226918198" sldId="455"/>
            <ac:spMk id="25" creationId="{CE85DA45-3D51-4043-A2C1-937D3694F15B}"/>
          </ac:spMkLst>
        </pc:spChg>
        <pc:spChg chg="mod">
          <ac:chgData name="Laumayer, Verena" userId="46cb4531-f7e6-47df-aed0-37b8f4d7e8fb" providerId="ADAL" clId="{189C7A09-51D3-4971-A58A-30403585293E}" dt="2022-01-17T21:42:49.268" v="4726" actId="20577"/>
          <ac:spMkLst>
            <pc:docMk/>
            <pc:sldMk cId="226918198" sldId="455"/>
            <ac:spMk id="26" creationId="{51EF3325-4E2A-410B-9E03-BC01E922F190}"/>
          </ac:spMkLst>
        </pc:spChg>
        <pc:spChg chg="mod">
          <ac:chgData name="Laumayer, Verena" userId="46cb4531-f7e6-47df-aed0-37b8f4d7e8fb" providerId="ADAL" clId="{189C7A09-51D3-4971-A58A-30403585293E}" dt="2022-01-17T21:35:35.456" v="4392" actId="113"/>
          <ac:spMkLst>
            <pc:docMk/>
            <pc:sldMk cId="226918198" sldId="455"/>
            <ac:spMk id="29" creationId="{67C2A93B-4A20-4DAE-A4BB-C05788787EB8}"/>
          </ac:spMkLst>
        </pc:spChg>
        <pc:graphicFrameChg chg="mod modGraphic">
          <ac:chgData name="Laumayer, Verena" userId="46cb4531-f7e6-47df-aed0-37b8f4d7e8fb" providerId="ADAL" clId="{189C7A09-51D3-4971-A58A-30403585293E}" dt="2022-01-17T21:39:27.475" v="4606" actId="20577"/>
          <ac:graphicFrameMkLst>
            <pc:docMk/>
            <pc:sldMk cId="226918198" sldId="455"/>
            <ac:graphicFrameMk id="20" creationId="{02042C2B-C479-4E36-8BE0-46455A7F7E07}"/>
          </ac:graphicFrameMkLst>
        </pc:graphicFrameChg>
        <pc:graphicFrameChg chg="mod modGraphic">
          <ac:chgData name="Laumayer, Verena" userId="46cb4531-f7e6-47df-aed0-37b8f4d7e8fb" providerId="ADAL" clId="{189C7A09-51D3-4971-A58A-30403585293E}" dt="2022-01-28T10:56:00.762" v="4921" actId="20577"/>
          <ac:graphicFrameMkLst>
            <pc:docMk/>
            <pc:sldMk cId="226918198" sldId="455"/>
            <ac:graphicFrameMk id="21" creationId="{0F9108CD-9F0C-4E9D-80FA-84AC4F864352}"/>
          </ac:graphicFrameMkLst>
        </pc:graphicFrameChg>
        <pc:graphicFrameChg chg="mod modGraphic">
          <ac:chgData name="Laumayer, Verena" userId="46cb4531-f7e6-47df-aed0-37b8f4d7e8fb" providerId="ADAL" clId="{189C7A09-51D3-4971-A58A-30403585293E}" dt="2022-01-28T11:17:35.220" v="5157" actId="20577"/>
          <ac:graphicFrameMkLst>
            <pc:docMk/>
            <pc:sldMk cId="226918198" sldId="455"/>
            <ac:graphicFrameMk id="28" creationId="{949E989C-ECBB-42B4-954D-E7E4C73488D2}"/>
          </ac:graphicFrameMkLst>
        </pc:graphicFrameChg>
        <pc:graphicFrameChg chg="del mod modGraphic">
          <ac:chgData name="Laumayer, Verena" userId="46cb4531-f7e6-47df-aed0-37b8f4d7e8fb" providerId="ADAL" clId="{189C7A09-51D3-4971-A58A-30403585293E}" dt="2022-01-17T21:24:29.630" v="4042" actId="478"/>
          <ac:graphicFrameMkLst>
            <pc:docMk/>
            <pc:sldMk cId="226918198" sldId="455"/>
            <ac:graphicFrameMk id="41" creationId="{4BF99B8F-D859-4F46-88E9-F216E7AD0196}"/>
          </ac:graphicFrameMkLst>
        </pc:graphicFrameChg>
        <pc:graphicFrameChg chg="add del mod modGraphic">
          <ac:chgData name="Laumayer, Verena" userId="46cb4531-f7e6-47df-aed0-37b8f4d7e8fb" providerId="ADAL" clId="{189C7A09-51D3-4971-A58A-30403585293E}" dt="2022-01-17T21:24:40.116" v="4046" actId="1076"/>
          <ac:graphicFrameMkLst>
            <pc:docMk/>
            <pc:sldMk cId="226918198" sldId="455"/>
            <ac:graphicFrameMk id="45" creationId="{42B04F12-1FDF-42FC-89CB-3B65E1785017}"/>
          </ac:graphicFrameMkLst>
        </pc:graphicFrameChg>
        <pc:picChg chg="del">
          <ac:chgData name="Laumayer, Verena" userId="46cb4531-f7e6-47df-aed0-37b8f4d7e8fb" providerId="ADAL" clId="{189C7A09-51D3-4971-A58A-30403585293E}" dt="2022-01-17T17:43:29.120" v="1783" actId="478"/>
          <ac:picMkLst>
            <pc:docMk/>
            <pc:sldMk cId="226918198" sldId="455"/>
            <ac:picMk id="7" creationId="{A01DAC8F-C3C8-EA42-87E5-C1C73E4BEDC3}"/>
          </ac:picMkLst>
        </pc:picChg>
        <pc:picChg chg="mod">
          <ac:chgData name="Laumayer, Verena" userId="46cb4531-f7e6-47df-aed0-37b8f4d7e8fb" providerId="ADAL" clId="{189C7A09-51D3-4971-A58A-30403585293E}" dt="2022-01-17T21:19:11.097" v="3773" actId="1076"/>
          <ac:picMkLst>
            <pc:docMk/>
            <pc:sldMk cId="226918198" sldId="455"/>
            <ac:picMk id="22" creationId="{BCB3F6D8-40DB-42AF-A919-E6480A73941A}"/>
          </ac:picMkLst>
        </pc:picChg>
        <pc:picChg chg="mod">
          <ac:chgData name="Laumayer, Verena" userId="46cb4531-f7e6-47df-aed0-37b8f4d7e8fb" providerId="ADAL" clId="{189C7A09-51D3-4971-A58A-30403585293E}" dt="2022-01-28T11:26:45.020" v="5210" actId="1076"/>
          <ac:picMkLst>
            <pc:docMk/>
            <pc:sldMk cId="226918198" sldId="455"/>
            <ac:picMk id="23" creationId="{404434FA-B807-41D1-A16B-5834FF676F83}"/>
          </ac:picMkLst>
        </pc:picChg>
        <pc:picChg chg="del mod">
          <ac:chgData name="Laumayer, Verena" userId="46cb4531-f7e6-47df-aed0-37b8f4d7e8fb" providerId="ADAL" clId="{189C7A09-51D3-4971-A58A-30403585293E}" dt="2022-01-17T21:36:52.008" v="4487" actId="478"/>
          <ac:picMkLst>
            <pc:docMk/>
            <pc:sldMk cId="226918198" sldId="455"/>
            <ac:picMk id="30" creationId="{6D6AA7BC-B7A5-498C-A608-67D66FA1F8A9}"/>
          </ac:picMkLst>
        </pc:picChg>
        <pc:picChg chg="mod">
          <ac:chgData name="Laumayer, Verena" userId="46cb4531-f7e6-47df-aed0-37b8f4d7e8fb" providerId="ADAL" clId="{189C7A09-51D3-4971-A58A-30403585293E}" dt="2022-01-17T21:36:54.915" v="4488" actId="1076"/>
          <ac:picMkLst>
            <pc:docMk/>
            <pc:sldMk cId="226918198" sldId="455"/>
            <ac:picMk id="31" creationId="{8C20731A-9D5F-4C83-87D0-9D91BA084A8D}"/>
          </ac:picMkLst>
        </pc:picChg>
        <pc:picChg chg="mod">
          <ac:chgData name="Laumayer, Verena" userId="46cb4531-f7e6-47df-aed0-37b8f4d7e8fb" providerId="ADAL" clId="{189C7A09-51D3-4971-A58A-30403585293E}" dt="2022-01-17T21:36:57.621" v="4489" actId="1076"/>
          <ac:picMkLst>
            <pc:docMk/>
            <pc:sldMk cId="226918198" sldId="455"/>
            <ac:picMk id="32" creationId="{1C53BA52-264F-4716-B247-55927AA956B0}"/>
          </ac:picMkLst>
        </pc:picChg>
        <pc:picChg chg="mod">
          <ac:chgData name="Laumayer, Verena" userId="46cb4531-f7e6-47df-aed0-37b8f4d7e8fb" providerId="ADAL" clId="{189C7A09-51D3-4971-A58A-30403585293E}" dt="2022-01-17T21:37:05.133" v="4490" actId="1076"/>
          <ac:picMkLst>
            <pc:docMk/>
            <pc:sldMk cId="226918198" sldId="455"/>
            <ac:picMk id="33" creationId="{E8FFF8FE-041B-4113-889F-2989D0EE469D}"/>
          </ac:picMkLst>
        </pc:picChg>
        <pc:picChg chg="del">
          <ac:chgData name="Laumayer, Verena" userId="46cb4531-f7e6-47df-aed0-37b8f4d7e8fb" providerId="ADAL" clId="{189C7A09-51D3-4971-A58A-30403585293E}" dt="2022-01-17T21:38:14.154" v="4592" actId="478"/>
          <ac:picMkLst>
            <pc:docMk/>
            <pc:sldMk cId="226918198" sldId="455"/>
            <ac:picMk id="34" creationId="{B9E232D4-D49F-4AA8-9B33-1640A0A9B71D}"/>
          </ac:picMkLst>
        </pc:picChg>
        <pc:picChg chg="mod">
          <ac:chgData name="Laumayer, Verena" userId="46cb4531-f7e6-47df-aed0-37b8f4d7e8fb" providerId="ADAL" clId="{189C7A09-51D3-4971-A58A-30403585293E}" dt="2022-01-17T21:23:03.627" v="4028" actId="1076"/>
          <ac:picMkLst>
            <pc:docMk/>
            <pc:sldMk cId="226918198" sldId="455"/>
            <ac:picMk id="35" creationId="{EC31D767-10CF-4591-B792-4130D3CB27B8}"/>
          </ac:picMkLst>
        </pc:picChg>
        <pc:picChg chg="del mod">
          <ac:chgData name="Laumayer, Verena" userId="46cb4531-f7e6-47df-aed0-37b8f4d7e8fb" providerId="ADAL" clId="{189C7A09-51D3-4971-A58A-30403585293E}" dt="2022-01-17T21:22:55.809" v="4025" actId="478"/>
          <ac:picMkLst>
            <pc:docMk/>
            <pc:sldMk cId="226918198" sldId="455"/>
            <ac:picMk id="36" creationId="{9766103B-8432-4257-B5C8-023FC7023C9D}"/>
          </ac:picMkLst>
        </pc:picChg>
        <pc:picChg chg="del">
          <ac:chgData name="Laumayer, Verena" userId="46cb4531-f7e6-47df-aed0-37b8f4d7e8fb" providerId="ADAL" clId="{189C7A09-51D3-4971-A58A-30403585293E}" dt="2022-01-17T21:22:57.083" v="4026" actId="478"/>
          <ac:picMkLst>
            <pc:docMk/>
            <pc:sldMk cId="226918198" sldId="455"/>
            <ac:picMk id="37" creationId="{5E0CE9B1-9342-4F47-A19C-0D3EE926F22E}"/>
          </ac:picMkLst>
        </pc:picChg>
        <pc:picChg chg="del">
          <ac:chgData name="Laumayer, Verena" userId="46cb4531-f7e6-47df-aed0-37b8f4d7e8fb" providerId="ADAL" clId="{189C7A09-51D3-4971-A58A-30403585293E}" dt="2022-01-17T21:22:46.044" v="4022" actId="478"/>
          <ac:picMkLst>
            <pc:docMk/>
            <pc:sldMk cId="226918198" sldId="455"/>
            <ac:picMk id="38" creationId="{1C2A37C4-A85F-4CB7-8744-93B6FDA4D0F1}"/>
          </ac:picMkLst>
        </pc:picChg>
        <pc:picChg chg="del">
          <ac:chgData name="Laumayer, Verena" userId="46cb4531-f7e6-47df-aed0-37b8f4d7e8fb" providerId="ADAL" clId="{189C7A09-51D3-4971-A58A-30403585293E}" dt="2022-01-17T21:24:30.882" v="4043" actId="478"/>
          <ac:picMkLst>
            <pc:docMk/>
            <pc:sldMk cId="226918198" sldId="455"/>
            <ac:picMk id="40" creationId="{1AACE0A0-3F02-4661-A255-5CF646BF67BE}"/>
          </ac:picMkLst>
        </pc:picChg>
        <pc:picChg chg="del">
          <ac:chgData name="Laumayer, Verena" userId="46cb4531-f7e6-47df-aed0-37b8f4d7e8fb" providerId="ADAL" clId="{189C7A09-51D3-4971-A58A-30403585293E}" dt="2022-01-17T21:24:31.993" v="4044" actId="478"/>
          <ac:picMkLst>
            <pc:docMk/>
            <pc:sldMk cId="226918198" sldId="455"/>
            <ac:picMk id="42" creationId="{B88C53E3-6922-4C2B-9DDF-F122630615B9}"/>
          </ac:picMkLst>
        </pc:picChg>
        <pc:picChg chg="del">
          <ac:chgData name="Laumayer, Verena" userId="46cb4531-f7e6-47df-aed0-37b8f4d7e8fb" providerId="ADAL" clId="{189C7A09-51D3-4971-A58A-30403585293E}" dt="2022-01-17T21:24:32.721" v="4045" actId="478"/>
          <ac:picMkLst>
            <pc:docMk/>
            <pc:sldMk cId="226918198" sldId="455"/>
            <ac:picMk id="43" creationId="{68337535-D438-4EA8-8F79-9A2FF2DBC5CB}"/>
          </ac:picMkLst>
        </pc:picChg>
        <pc:picChg chg="del">
          <ac:chgData name="Laumayer, Verena" userId="46cb4531-f7e6-47df-aed0-37b8f4d7e8fb" providerId="ADAL" clId="{189C7A09-51D3-4971-A58A-30403585293E}" dt="2022-01-17T21:23:09.194" v="4031" actId="478"/>
          <ac:picMkLst>
            <pc:docMk/>
            <pc:sldMk cId="226918198" sldId="455"/>
            <ac:picMk id="44" creationId="{74088655-C36C-4055-8368-7FC0BEA3EF6A}"/>
          </ac:picMkLst>
        </pc:picChg>
        <pc:picChg chg="add mod">
          <ac:chgData name="Laumayer, Verena" userId="46cb4531-f7e6-47df-aed0-37b8f4d7e8fb" providerId="ADAL" clId="{189C7A09-51D3-4971-A58A-30403585293E}" dt="2022-01-17T21:37:10.041" v="4492" actId="1076"/>
          <ac:picMkLst>
            <pc:docMk/>
            <pc:sldMk cId="226918198" sldId="455"/>
            <ac:picMk id="47" creationId="{AF525734-535E-41C1-8143-E6F5BD21024B}"/>
          </ac:picMkLst>
        </pc:picChg>
        <pc:picChg chg="add mod">
          <ac:chgData name="Laumayer, Verena" userId="46cb4531-f7e6-47df-aed0-37b8f4d7e8fb" providerId="ADAL" clId="{189C7A09-51D3-4971-A58A-30403585293E}" dt="2022-01-17T21:41:24.083" v="4688" actId="1076"/>
          <ac:picMkLst>
            <pc:docMk/>
            <pc:sldMk cId="226918198" sldId="455"/>
            <ac:picMk id="48" creationId="{F129B0A9-C791-498F-BF48-DDD499DCAEE6}"/>
          </ac:picMkLst>
        </pc:picChg>
        <pc:picChg chg="add mod">
          <ac:chgData name="Laumayer, Verena" userId="46cb4531-f7e6-47df-aed0-37b8f4d7e8fb" providerId="ADAL" clId="{189C7A09-51D3-4971-A58A-30403585293E}" dt="2022-01-17T21:41:37.141" v="4690" actId="1076"/>
          <ac:picMkLst>
            <pc:docMk/>
            <pc:sldMk cId="226918198" sldId="455"/>
            <ac:picMk id="49" creationId="{5E51E942-04D2-4F9F-9A96-251E8C6C109C}"/>
          </ac:picMkLst>
        </pc:picChg>
        <pc:picChg chg="add mod">
          <ac:chgData name="Laumayer, Verena" userId="46cb4531-f7e6-47df-aed0-37b8f4d7e8fb" providerId="ADAL" clId="{189C7A09-51D3-4971-A58A-30403585293E}" dt="2022-01-17T21:41:46.442" v="4692" actId="1076"/>
          <ac:picMkLst>
            <pc:docMk/>
            <pc:sldMk cId="226918198" sldId="455"/>
            <ac:picMk id="50" creationId="{2B343AB6-50AA-492D-9F1D-B4CA8F81FC80}"/>
          </ac:picMkLst>
        </pc:picChg>
        <pc:cxnChg chg="del">
          <ac:chgData name="Laumayer, Verena" userId="46cb4531-f7e6-47df-aed0-37b8f4d7e8fb" providerId="ADAL" clId="{189C7A09-51D3-4971-A58A-30403585293E}" dt="2022-01-17T17:43:24.423" v="1781" actId="478"/>
          <ac:cxnSpMkLst>
            <pc:docMk/>
            <pc:sldMk cId="226918198" sldId="455"/>
            <ac:cxnSpMk id="14" creationId="{989D1DEF-BD66-3541-8270-563FD1A1A85A}"/>
          </ac:cxnSpMkLst>
        </pc:cxnChg>
      </pc:sldChg>
      <pc:sldChg chg="del">
        <pc:chgData name="Laumayer, Verena" userId="46cb4531-f7e6-47df-aed0-37b8f4d7e8fb" providerId="ADAL" clId="{189C7A09-51D3-4971-A58A-30403585293E}" dt="2022-01-28T11:59:26.293" v="5488" actId="47"/>
        <pc:sldMkLst>
          <pc:docMk/>
          <pc:sldMk cId="3288986019" sldId="460"/>
        </pc:sldMkLst>
      </pc:sldChg>
      <pc:sldChg chg="del">
        <pc:chgData name="Laumayer, Verena" userId="46cb4531-f7e6-47df-aed0-37b8f4d7e8fb" providerId="ADAL" clId="{189C7A09-51D3-4971-A58A-30403585293E}" dt="2022-01-28T11:59:23.643" v="5486" actId="47"/>
        <pc:sldMkLst>
          <pc:docMk/>
          <pc:sldMk cId="577895574" sldId="463"/>
        </pc:sldMkLst>
      </pc:sldChg>
      <pc:sldChg chg="addSp delSp modSp mod delCm">
        <pc:chgData name="Laumayer, Verena" userId="46cb4531-f7e6-47df-aed0-37b8f4d7e8fb" providerId="ADAL" clId="{189C7A09-51D3-4971-A58A-30403585293E}" dt="2022-01-28T11:54:03.959" v="5433" actId="108"/>
        <pc:sldMkLst>
          <pc:docMk/>
          <pc:sldMk cId="3759015879" sldId="466"/>
        </pc:sldMkLst>
        <pc:spChg chg="add mod">
          <ac:chgData name="Laumayer, Verena" userId="46cb4531-f7e6-47df-aed0-37b8f4d7e8fb" providerId="ADAL" clId="{189C7A09-51D3-4971-A58A-30403585293E}" dt="2022-01-28T11:17:18.334" v="5155" actId="20577"/>
          <ac:spMkLst>
            <pc:docMk/>
            <pc:sldMk cId="3759015879" sldId="466"/>
            <ac:spMk id="2" creationId="{181A17B2-8323-4CA4-885D-BD1D111EDA7A}"/>
          </ac:spMkLst>
        </pc:spChg>
        <pc:spChg chg="mod">
          <ac:chgData name="Laumayer, Verena" userId="46cb4531-f7e6-47df-aed0-37b8f4d7e8fb" providerId="ADAL" clId="{189C7A09-51D3-4971-A58A-30403585293E}" dt="2022-01-17T09:51:01.901" v="499" actId="1076"/>
          <ac:spMkLst>
            <pc:docMk/>
            <pc:sldMk cId="3759015879" sldId="466"/>
            <ac:spMk id="5" creationId="{2E3D28BF-2DD4-492D-9399-3F77BA31CF0A}"/>
          </ac:spMkLst>
        </pc:spChg>
        <pc:spChg chg="mod">
          <ac:chgData name="Laumayer, Verena" userId="46cb4531-f7e6-47df-aed0-37b8f4d7e8fb" providerId="ADAL" clId="{189C7A09-51D3-4971-A58A-30403585293E}" dt="2022-01-28T11:54:03.959" v="5433" actId="108"/>
          <ac:spMkLst>
            <pc:docMk/>
            <pc:sldMk cId="3759015879" sldId="466"/>
            <ac:spMk id="9" creationId="{9FF0A54D-E267-42F7-92C5-92BA47E28C7D}"/>
          </ac:spMkLst>
        </pc:spChg>
        <pc:spChg chg="mod">
          <ac:chgData name="Laumayer, Verena" userId="46cb4531-f7e6-47df-aed0-37b8f4d7e8fb" providerId="ADAL" clId="{189C7A09-51D3-4971-A58A-30403585293E}" dt="2022-01-17T17:39:13.443" v="1718" actId="207"/>
          <ac:spMkLst>
            <pc:docMk/>
            <pc:sldMk cId="3759015879" sldId="466"/>
            <ac:spMk id="19" creationId="{B69D17C3-15B8-414D-99B7-8046E6186059}"/>
          </ac:spMkLst>
        </pc:spChg>
        <pc:spChg chg="mod">
          <ac:chgData name="Laumayer, Verena" userId="46cb4531-f7e6-47df-aed0-37b8f4d7e8fb" providerId="ADAL" clId="{189C7A09-51D3-4971-A58A-30403585293E}" dt="2022-01-17T09:50:34.265" v="492" actId="1076"/>
          <ac:spMkLst>
            <pc:docMk/>
            <pc:sldMk cId="3759015879" sldId="466"/>
            <ac:spMk id="22" creationId="{9594DFC9-04B5-43AB-B45E-E837C79C3A20}"/>
          </ac:spMkLst>
        </pc:spChg>
        <pc:grpChg chg="mod">
          <ac:chgData name="Laumayer, Verena" userId="46cb4531-f7e6-47df-aed0-37b8f4d7e8fb" providerId="ADAL" clId="{189C7A09-51D3-4971-A58A-30403585293E}" dt="2022-01-17T09:50:39.653" v="493" actId="1076"/>
          <ac:grpSpMkLst>
            <pc:docMk/>
            <pc:sldMk cId="3759015879" sldId="466"/>
            <ac:grpSpMk id="17" creationId="{86896C5B-0C05-4252-96CC-DF8635065E83}"/>
          </ac:grpSpMkLst>
        </pc:grpChg>
        <pc:picChg chg="add del mod">
          <ac:chgData name="Laumayer, Verena" userId="46cb4531-f7e6-47df-aed0-37b8f4d7e8fb" providerId="ADAL" clId="{189C7A09-51D3-4971-A58A-30403585293E}" dt="2022-01-17T17:37:45.533" v="1704" actId="931"/>
          <ac:picMkLst>
            <pc:docMk/>
            <pc:sldMk cId="3759015879" sldId="466"/>
            <ac:picMk id="6" creationId="{AFADFA71-C37A-4D57-9FD2-DBB8E8ABC9C8}"/>
          </ac:picMkLst>
        </pc:picChg>
        <pc:picChg chg="add del mod">
          <ac:chgData name="Laumayer, Verena" userId="46cb4531-f7e6-47df-aed0-37b8f4d7e8fb" providerId="ADAL" clId="{189C7A09-51D3-4971-A58A-30403585293E}" dt="2022-01-17T17:38:12.271" v="1706" actId="931"/>
          <ac:picMkLst>
            <pc:docMk/>
            <pc:sldMk cId="3759015879" sldId="466"/>
            <ac:picMk id="14" creationId="{2956C3A5-179A-4840-B3CC-6CCE3845EE80}"/>
          </ac:picMkLst>
        </pc:picChg>
        <pc:picChg chg="add mod">
          <ac:chgData name="Laumayer, Verena" userId="46cb4531-f7e6-47df-aed0-37b8f4d7e8fb" providerId="ADAL" clId="{189C7A09-51D3-4971-A58A-30403585293E}" dt="2022-01-17T17:38:58.124" v="1715" actId="14100"/>
          <ac:picMkLst>
            <pc:docMk/>
            <pc:sldMk cId="3759015879" sldId="466"/>
            <ac:picMk id="18" creationId="{9AF93199-C741-4C44-959B-93AA4A4DFCCF}"/>
          </ac:picMkLst>
        </pc:picChg>
      </pc:sldChg>
      <pc:sldChg chg="addSp modSp mod delCm">
        <pc:chgData name="Laumayer, Verena" userId="46cb4531-f7e6-47df-aed0-37b8f4d7e8fb" providerId="ADAL" clId="{189C7A09-51D3-4971-A58A-30403585293E}" dt="2022-01-28T11:53:56.295" v="5432" actId="108"/>
        <pc:sldMkLst>
          <pc:docMk/>
          <pc:sldMk cId="94729509" sldId="467"/>
        </pc:sldMkLst>
        <pc:spChg chg="add mod">
          <ac:chgData name="Laumayer, Verena" userId="46cb4531-f7e6-47df-aed0-37b8f4d7e8fb" providerId="ADAL" clId="{189C7A09-51D3-4971-A58A-30403585293E}" dt="2022-01-28T11:19:28.993" v="5201" actId="1076"/>
          <ac:spMkLst>
            <pc:docMk/>
            <pc:sldMk cId="94729509" sldId="467"/>
            <ac:spMk id="5" creationId="{1E286358-070E-4D73-8880-6B114F8E10FD}"/>
          </ac:spMkLst>
        </pc:spChg>
        <pc:spChg chg="mod">
          <ac:chgData name="Laumayer, Verena" userId="46cb4531-f7e6-47df-aed0-37b8f4d7e8fb" providerId="ADAL" clId="{189C7A09-51D3-4971-A58A-30403585293E}" dt="2022-01-28T11:53:56.295" v="5432" actId="108"/>
          <ac:spMkLst>
            <pc:docMk/>
            <pc:sldMk cId="94729509" sldId="467"/>
            <ac:spMk id="7" creationId="{5F7E5D53-D561-4EFC-89FC-16BF95BCEFAB}"/>
          </ac:spMkLst>
        </pc:spChg>
        <pc:spChg chg="mod">
          <ac:chgData name="Laumayer, Verena" userId="46cb4531-f7e6-47df-aed0-37b8f4d7e8fb" providerId="ADAL" clId="{189C7A09-51D3-4971-A58A-30403585293E}" dt="2022-01-28T11:19:35.453" v="5204" actId="5793"/>
          <ac:spMkLst>
            <pc:docMk/>
            <pc:sldMk cId="94729509" sldId="467"/>
            <ac:spMk id="12" creationId="{7DF95E13-3B08-441E-8299-198ED3B608E9}"/>
          </ac:spMkLst>
        </pc:spChg>
        <pc:picChg chg="add mod">
          <ac:chgData name="Laumayer, Verena" userId="46cb4531-f7e6-47df-aed0-37b8f4d7e8fb" providerId="ADAL" clId="{189C7A09-51D3-4971-A58A-30403585293E}" dt="2022-01-28T11:19:38.783" v="5205" actId="1076"/>
          <ac:picMkLst>
            <pc:docMk/>
            <pc:sldMk cId="94729509" sldId="467"/>
            <ac:picMk id="3" creationId="{1EC1D706-FD79-45E4-ABD5-8EF14C392BE7}"/>
          </ac:picMkLst>
        </pc:picChg>
      </pc:sldChg>
      <pc:sldChg chg="del">
        <pc:chgData name="Laumayer, Verena" userId="46cb4531-f7e6-47df-aed0-37b8f4d7e8fb" providerId="ADAL" clId="{189C7A09-51D3-4971-A58A-30403585293E}" dt="2022-01-28T11:59:29.321" v="5490" actId="47"/>
        <pc:sldMkLst>
          <pc:docMk/>
          <pc:sldMk cId="835444109" sldId="468"/>
        </pc:sldMkLst>
      </pc:sldChg>
      <pc:sldChg chg="del">
        <pc:chgData name="Laumayer, Verena" userId="46cb4531-f7e6-47df-aed0-37b8f4d7e8fb" providerId="ADAL" clId="{189C7A09-51D3-4971-A58A-30403585293E}" dt="2022-01-28T11:59:27.782" v="5489" actId="47"/>
        <pc:sldMkLst>
          <pc:docMk/>
          <pc:sldMk cId="2192230377" sldId="470"/>
        </pc:sldMkLst>
      </pc:sldChg>
      <pc:sldChg chg="addSp delSp modSp mod modShow delCm">
        <pc:chgData name="Laumayer, Verena" userId="46cb4531-f7e6-47df-aed0-37b8f4d7e8fb" providerId="ADAL" clId="{189C7A09-51D3-4971-A58A-30403585293E}" dt="2022-01-17T21:48:08.172" v="4875" actId="729"/>
        <pc:sldMkLst>
          <pc:docMk/>
          <pc:sldMk cId="2542949151" sldId="471"/>
        </pc:sldMkLst>
        <pc:spChg chg="mod">
          <ac:chgData name="Laumayer, Verena" userId="46cb4531-f7e6-47df-aed0-37b8f4d7e8fb" providerId="ADAL" clId="{189C7A09-51D3-4971-A58A-30403585293E}" dt="2022-01-17T13:25:49.870" v="771" actId="20577"/>
          <ac:spMkLst>
            <pc:docMk/>
            <pc:sldMk cId="2542949151" sldId="471"/>
            <ac:spMk id="3" creationId="{E89BEA9D-9AB1-45EE-B4A4-B5E7B8D94AF1}"/>
          </ac:spMkLst>
        </pc:spChg>
        <pc:spChg chg="mod">
          <ac:chgData name="Laumayer, Verena" userId="46cb4531-f7e6-47df-aed0-37b8f4d7e8fb" providerId="ADAL" clId="{189C7A09-51D3-4971-A58A-30403585293E}" dt="2022-01-17T17:32:33.300" v="1589" actId="1076"/>
          <ac:spMkLst>
            <pc:docMk/>
            <pc:sldMk cId="2542949151" sldId="471"/>
            <ac:spMk id="13" creationId="{B0D01978-00A5-4185-A630-56AE0608C131}"/>
          </ac:spMkLst>
        </pc:spChg>
        <pc:spChg chg="mod">
          <ac:chgData name="Laumayer, Verena" userId="46cb4531-f7e6-47df-aed0-37b8f4d7e8fb" providerId="ADAL" clId="{189C7A09-51D3-4971-A58A-30403585293E}" dt="2022-01-17T13:24:12.193" v="750" actId="1076"/>
          <ac:spMkLst>
            <pc:docMk/>
            <pc:sldMk cId="2542949151" sldId="471"/>
            <ac:spMk id="14" creationId="{E11EF789-BE0F-4FF9-89B5-FC7348FC51CC}"/>
          </ac:spMkLst>
        </pc:spChg>
        <pc:spChg chg="mod">
          <ac:chgData name="Laumayer, Verena" userId="46cb4531-f7e6-47df-aed0-37b8f4d7e8fb" providerId="ADAL" clId="{189C7A09-51D3-4971-A58A-30403585293E}" dt="2022-01-17T17:33:42.332" v="1623" actId="20577"/>
          <ac:spMkLst>
            <pc:docMk/>
            <pc:sldMk cId="2542949151" sldId="471"/>
            <ac:spMk id="15" creationId="{2BA610A0-FB12-4005-A5A5-C8BCAD538457}"/>
          </ac:spMkLst>
        </pc:spChg>
        <pc:spChg chg="mod">
          <ac:chgData name="Laumayer, Verena" userId="46cb4531-f7e6-47df-aed0-37b8f4d7e8fb" providerId="ADAL" clId="{189C7A09-51D3-4971-A58A-30403585293E}" dt="2022-01-17T17:32:30.208" v="1588" actId="1076"/>
          <ac:spMkLst>
            <pc:docMk/>
            <pc:sldMk cId="2542949151" sldId="471"/>
            <ac:spMk id="16" creationId="{B7A9E8AD-4478-4E7B-8D48-980A79D2F157}"/>
          </ac:spMkLst>
        </pc:spChg>
        <pc:spChg chg="del mod">
          <ac:chgData name="Laumayer, Verena" userId="46cb4531-f7e6-47df-aed0-37b8f4d7e8fb" providerId="ADAL" clId="{189C7A09-51D3-4971-A58A-30403585293E}" dt="2022-01-17T17:31:17.729" v="1543" actId="478"/>
          <ac:spMkLst>
            <pc:docMk/>
            <pc:sldMk cId="2542949151" sldId="471"/>
            <ac:spMk id="17" creationId="{15F177C9-091B-4963-9776-EC6120E0B236}"/>
          </ac:spMkLst>
        </pc:spChg>
        <pc:spChg chg="mod">
          <ac:chgData name="Laumayer, Verena" userId="46cb4531-f7e6-47df-aed0-37b8f4d7e8fb" providerId="ADAL" clId="{189C7A09-51D3-4971-A58A-30403585293E}" dt="2022-01-17T17:59:13.594" v="2394" actId="20577"/>
          <ac:spMkLst>
            <pc:docMk/>
            <pc:sldMk cId="2542949151" sldId="471"/>
            <ac:spMk id="18" creationId="{3DBC4996-43F8-4EBA-ADDF-BB652D36A219}"/>
          </ac:spMkLst>
        </pc:spChg>
        <pc:spChg chg="mod">
          <ac:chgData name="Laumayer, Verena" userId="46cb4531-f7e6-47df-aed0-37b8f4d7e8fb" providerId="ADAL" clId="{189C7A09-51D3-4971-A58A-30403585293E}" dt="2022-01-17T21:13:05.537" v="3421" actId="1076"/>
          <ac:spMkLst>
            <pc:docMk/>
            <pc:sldMk cId="2542949151" sldId="471"/>
            <ac:spMk id="20" creationId="{C2769057-FB81-47E0-8B71-AEA65559B74A}"/>
          </ac:spMkLst>
        </pc:spChg>
        <pc:spChg chg="del mod">
          <ac:chgData name="Laumayer, Verena" userId="46cb4531-f7e6-47df-aed0-37b8f4d7e8fb" providerId="ADAL" clId="{189C7A09-51D3-4971-A58A-30403585293E}" dt="2022-01-17T17:31:14.770" v="1541" actId="478"/>
          <ac:spMkLst>
            <pc:docMk/>
            <pc:sldMk cId="2542949151" sldId="471"/>
            <ac:spMk id="21" creationId="{BEF01167-2D61-4C9D-A373-D9C6E24826D5}"/>
          </ac:spMkLst>
        </pc:spChg>
        <pc:spChg chg="add mod">
          <ac:chgData name="Laumayer, Verena" userId="46cb4531-f7e6-47df-aed0-37b8f4d7e8fb" providerId="ADAL" clId="{189C7A09-51D3-4971-A58A-30403585293E}" dt="2022-01-17T17:35:43.354" v="1693" actId="20577"/>
          <ac:spMkLst>
            <pc:docMk/>
            <pc:sldMk cId="2542949151" sldId="471"/>
            <ac:spMk id="22" creationId="{C6543DE2-67FF-4011-B0EE-00853FB7F076}"/>
          </ac:spMkLst>
        </pc:spChg>
        <pc:spChg chg="mod">
          <ac:chgData name="Laumayer, Verena" userId="46cb4531-f7e6-47df-aed0-37b8f4d7e8fb" providerId="ADAL" clId="{189C7A09-51D3-4971-A58A-30403585293E}" dt="2022-01-17T21:13:09.600" v="3422" actId="20577"/>
          <ac:spMkLst>
            <pc:docMk/>
            <pc:sldMk cId="2542949151" sldId="471"/>
            <ac:spMk id="89" creationId="{64FE1094-24CE-4C42-8B73-0BCA0D559360}"/>
          </ac:spMkLst>
        </pc:spChg>
        <pc:spChg chg="mod">
          <ac:chgData name="Laumayer, Verena" userId="46cb4531-f7e6-47df-aed0-37b8f4d7e8fb" providerId="ADAL" clId="{189C7A09-51D3-4971-A58A-30403585293E}" dt="2022-01-17T21:13:00.399" v="3420" actId="1076"/>
          <ac:spMkLst>
            <pc:docMk/>
            <pc:sldMk cId="2542949151" sldId="471"/>
            <ac:spMk id="93" creationId="{E0C49337-D2E6-4C00-A2BC-AC7C151D0940}"/>
          </ac:spMkLst>
        </pc:spChg>
        <pc:spChg chg="mod">
          <ac:chgData name="Laumayer, Verena" userId="46cb4531-f7e6-47df-aed0-37b8f4d7e8fb" providerId="ADAL" clId="{189C7A09-51D3-4971-A58A-30403585293E}" dt="2022-01-17T13:27:35.426" v="789" actId="1076"/>
          <ac:spMkLst>
            <pc:docMk/>
            <pc:sldMk cId="2542949151" sldId="471"/>
            <ac:spMk id="95" creationId="{46F181A2-7C45-40C7-BFDE-EE70680FE8ED}"/>
          </ac:spMkLst>
        </pc:spChg>
        <pc:picChg chg="mod">
          <ac:chgData name="Laumayer, Verena" userId="46cb4531-f7e6-47df-aed0-37b8f4d7e8fb" providerId="ADAL" clId="{189C7A09-51D3-4971-A58A-30403585293E}" dt="2022-01-17T17:32:04.353" v="1584" actId="1076"/>
          <ac:picMkLst>
            <pc:docMk/>
            <pc:sldMk cId="2542949151" sldId="471"/>
            <ac:picMk id="96" creationId="{3F21CB34-DE05-4C38-984A-617AAA1D9159}"/>
          </ac:picMkLst>
        </pc:picChg>
        <pc:picChg chg="mod">
          <ac:chgData name="Laumayer, Verena" userId="46cb4531-f7e6-47df-aed0-37b8f4d7e8fb" providerId="ADAL" clId="{189C7A09-51D3-4971-A58A-30403585293E}" dt="2022-01-17T17:32:07.926" v="1585" actId="1076"/>
          <ac:picMkLst>
            <pc:docMk/>
            <pc:sldMk cId="2542949151" sldId="471"/>
            <ac:picMk id="97" creationId="{67903876-731C-478C-84B7-6388CF3EFB13}"/>
          </ac:picMkLst>
        </pc:picChg>
        <pc:picChg chg="mod">
          <ac:chgData name="Laumayer, Verena" userId="46cb4531-f7e6-47df-aed0-37b8f4d7e8fb" providerId="ADAL" clId="{189C7A09-51D3-4971-A58A-30403585293E}" dt="2022-01-17T17:32:12.044" v="1586" actId="1076"/>
          <ac:picMkLst>
            <pc:docMk/>
            <pc:sldMk cId="2542949151" sldId="471"/>
            <ac:picMk id="98" creationId="{195EE406-A4BD-4204-9B08-815A6B2B0155}"/>
          </ac:picMkLst>
        </pc:picChg>
        <pc:picChg chg="mod">
          <ac:chgData name="Laumayer, Verena" userId="46cb4531-f7e6-47df-aed0-37b8f4d7e8fb" providerId="ADAL" clId="{189C7A09-51D3-4971-A58A-30403585293E}" dt="2022-01-17T17:35:55.905" v="1696" actId="1076"/>
          <ac:picMkLst>
            <pc:docMk/>
            <pc:sldMk cId="2542949151" sldId="471"/>
            <ac:picMk id="99" creationId="{0F9DC680-4947-4225-BAFE-047DAEDC867F}"/>
          </ac:picMkLst>
        </pc:picChg>
        <pc:picChg chg="mod">
          <ac:chgData name="Laumayer, Verena" userId="46cb4531-f7e6-47df-aed0-37b8f4d7e8fb" providerId="ADAL" clId="{189C7A09-51D3-4971-A58A-30403585293E}" dt="2022-01-17T17:32:17.386" v="1587" actId="1076"/>
          <ac:picMkLst>
            <pc:docMk/>
            <pc:sldMk cId="2542949151" sldId="471"/>
            <ac:picMk id="100" creationId="{CA5BCA2D-9EF7-4443-82E1-5B8700572677}"/>
          </ac:picMkLst>
        </pc:picChg>
      </pc:sldChg>
      <pc:sldChg chg="addSp modSp mod">
        <pc:chgData name="Laumayer, Verena" userId="46cb4531-f7e6-47df-aed0-37b8f4d7e8fb" providerId="ADAL" clId="{189C7A09-51D3-4971-A58A-30403585293E}" dt="2022-01-28T11:40:14.851" v="5228" actId="113"/>
        <pc:sldMkLst>
          <pc:docMk/>
          <pc:sldMk cId="1509812231" sldId="473"/>
        </pc:sldMkLst>
        <pc:spChg chg="mod">
          <ac:chgData name="Laumayer, Verena" userId="46cb4531-f7e6-47df-aed0-37b8f4d7e8fb" providerId="ADAL" clId="{189C7A09-51D3-4971-A58A-30403585293E}" dt="2022-01-28T11:40:14.851" v="5228" actId="113"/>
          <ac:spMkLst>
            <pc:docMk/>
            <pc:sldMk cId="1509812231" sldId="473"/>
            <ac:spMk id="2" creationId="{9382F503-21CB-42DA-924D-2159F86F850E}"/>
          </ac:spMkLst>
        </pc:spChg>
        <pc:spChg chg="mod">
          <ac:chgData name="Laumayer, Verena" userId="46cb4531-f7e6-47df-aed0-37b8f4d7e8fb" providerId="ADAL" clId="{189C7A09-51D3-4971-A58A-30403585293E}" dt="2022-01-17T17:51:53.942" v="2045" actId="20577"/>
          <ac:spMkLst>
            <pc:docMk/>
            <pc:sldMk cId="1509812231" sldId="473"/>
            <ac:spMk id="3" creationId="{3A839E51-D254-4477-9A67-0B988ED52682}"/>
          </ac:spMkLst>
        </pc:spChg>
        <pc:picChg chg="add mod">
          <ac:chgData name="Laumayer, Verena" userId="46cb4531-f7e6-47df-aed0-37b8f4d7e8fb" providerId="ADAL" clId="{189C7A09-51D3-4971-A58A-30403585293E}" dt="2022-01-28T11:14:04.445" v="5121" actId="1076"/>
          <ac:picMkLst>
            <pc:docMk/>
            <pc:sldMk cId="1509812231" sldId="473"/>
            <ac:picMk id="5" creationId="{8E13E224-755A-47A2-A8C7-B63598F4A62F}"/>
          </ac:picMkLst>
        </pc:picChg>
      </pc:sldChg>
      <pc:sldChg chg="add del">
        <pc:chgData name="Laumayer, Verena" userId="46cb4531-f7e6-47df-aed0-37b8f4d7e8fb" providerId="ADAL" clId="{189C7A09-51D3-4971-A58A-30403585293E}" dt="2022-01-17T09:44:24.557" v="330" actId="47"/>
        <pc:sldMkLst>
          <pc:docMk/>
          <pc:sldMk cId="3450955340" sldId="476"/>
        </pc:sldMkLst>
      </pc:sldChg>
      <pc:sldChg chg="delSp modSp mod">
        <pc:chgData name="Laumayer, Verena" userId="46cb4531-f7e6-47df-aed0-37b8f4d7e8fb" providerId="ADAL" clId="{189C7A09-51D3-4971-A58A-30403585293E}" dt="2022-01-28T12:03:00.572" v="5511" actId="20577"/>
        <pc:sldMkLst>
          <pc:docMk/>
          <pc:sldMk cId="3884827525" sldId="476"/>
        </pc:sldMkLst>
        <pc:spChg chg="mod">
          <ac:chgData name="Laumayer, Verena" userId="46cb4531-f7e6-47df-aed0-37b8f4d7e8fb" providerId="ADAL" clId="{189C7A09-51D3-4971-A58A-30403585293E}" dt="2022-01-28T12:03:00.572" v="5511" actId="20577"/>
          <ac:spMkLst>
            <pc:docMk/>
            <pc:sldMk cId="3884827525" sldId="476"/>
            <ac:spMk id="3" creationId="{2DF53F31-004A-4FD0-99ED-382450251752}"/>
          </ac:spMkLst>
        </pc:spChg>
        <pc:spChg chg="mod topLvl">
          <ac:chgData name="Laumayer, Verena" userId="46cb4531-f7e6-47df-aed0-37b8f4d7e8fb" providerId="ADAL" clId="{189C7A09-51D3-4971-A58A-30403585293E}" dt="2022-01-28T11:42:05.376" v="5304" actId="1036"/>
          <ac:spMkLst>
            <pc:docMk/>
            <pc:sldMk cId="3884827525" sldId="476"/>
            <ac:spMk id="8" creationId="{60D27D20-6BC7-43DC-8E5B-CBC643E1414B}"/>
          </ac:spMkLst>
        </pc:spChg>
        <pc:spChg chg="mod topLvl">
          <ac:chgData name="Laumayer, Verena" userId="46cb4531-f7e6-47df-aed0-37b8f4d7e8fb" providerId="ADAL" clId="{189C7A09-51D3-4971-A58A-30403585293E}" dt="2022-01-28T11:42:05.376" v="5304" actId="1036"/>
          <ac:spMkLst>
            <pc:docMk/>
            <pc:sldMk cId="3884827525" sldId="476"/>
            <ac:spMk id="10" creationId="{0EE50B5D-B546-45BF-BDF9-B9E723C3B436}"/>
          </ac:spMkLst>
        </pc:spChg>
        <pc:spChg chg="mod topLvl">
          <ac:chgData name="Laumayer, Verena" userId="46cb4531-f7e6-47df-aed0-37b8f4d7e8fb" providerId="ADAL" clId="{189C7A09-51D3-4971-A58A-30403585293E}" dt="2022-01-28T11:42:05.376" v="5304" actId="1036"/>
          <ac:spMkLst>
            <pc:docMk/>
            <pc:sldMk cId="3884827525" sldId="476"/>
            <ac:spMk id="11" creationId="{313BB0F7-2B97-4924-9345-D0D8DF192C08}"/>
          </ac:spMkLst>
        </pc:spChg>
        <pc:spChg chg="mod topLvl">
          <ac:chgData name="Laumayer, Verena" userId="46cb4531-f7e6-47df-aed0-37b8f4d7e8fb" providerId="ADAL" clId="{189C7A09-51D3-4971-A58A-30403585293E}" dt="2022-01-28T11:42:05.376" v="5304" actId="1036"/>
          <ac:spMkLst>
            <pc:docMk/>
            <pc:sldMk cId="3884827525" sldId="476"/>
            <ac:spMk id="12" creationId="{563BA6AB-B00F-4ADE-87B9-A4B082B2B880}"/>
          </ac:spMkLst>
        </pc:spChg>
        <pc:spChg chg="mod topLvl">
          <ac:chgData name="Laumayer, Verena" userId="46cb4531-f7e6-47df-aed0-37b8f4d7e8fb" providerId="ADAL" clId="{189C7A09-51D3-4971-A58A-30403585293E}" dt="2022-01-28T11:41:39.684" v="5244" actId="165"/>
          <ac:spMkLst>
            <pc:docMk/>
            <pc:sldMk cId="3884827525" sldId="476"/>
            <ac:spMk id="13" creationId="{86728757-4829-4289-8A0A-CB21CE76551F}"/>
          </ac:spMkLst>
        </pc:spChg>
        <pc:spChg chg="mod topLvl">
          <ac:chgData name="Laumayer, Verena" userId="46cb4531-f7e6-47df-aed0-37b8f4d7e8fb" providerId="ADAL" clId="{189C7A09-51D3-4971-A58A-30403585293E}" dt="2022-01-28T11:41:39.684" v="5244" actId="165"/>
          <ac:spMkLst>
            <pc:docMk/>
            <pc:sldMk cId="3884827525" sldId="476"/>
            <ac:spMk id="14" creationId="{C05DDF74-30E9-40CB-A4DC-11374D9C1BC7}"/>
          </ac:spMkLst>
        </pc:spChg>
        <pc:spChg chg="mod topLvl">
          <ac:chgData name="Laumayer, Verena" userId="46cb4531-f7e6-47df-aed0-37b8f4d7e8fb" providerId="ADAL" clId="{189C7A09-51D3-4971-A58A-30403585293E}" dt="2022-01-28T11:42:05.376" v="5304" actId="1036"/>
          <ac:spMkLst>
            <pc:docMk/>
            <pc:sldMk cId="3884827525" sldId="476"/>
            <ac:spMk id="15" creationId="{CA45CDD3-8C09-47F0-9D30-E77B3A61590C}"/>
          </ac:spMkLst>
        </pc:spChg>
        <pc:spChg chg="mod topLvl">
          <ac:chgData name="Laumayer, Verena" userId="46cb4531-f7e6-47df-aed0-37b8f4d7e8fb" providerId="ADAL" clId="{189C7A09-51D3-4971-A58A-30403585293E}" dt="2022-01-28T11:42:05.376" v="5304" actId="1036"/>
          <ac:spMkLst>
            <pc:docMk/>
            <pc:sldMk cId="3884827525" sldId="476"/>
            <ac:spMk id="16" creationId="{A69DA260-3C94-4C80-956B-336F94CC57DA}"/>
          </ac:spMkLst>
        </pc:spChg>
        <pc:spChg chg="mod topLvl">
          <ac:chgData name="Laumayer, Verena" userId="46cb4531-f7e6-47df-aed0-37b8f4d7e8fb" providerId="ADAL" clId="{189C7A09-51D3-4971-A58A-30403585293E}" dt="2022-01-28T11:42:05.376" v="5304" actId="1036"/>
          <ac:spMkLst>
            <pc:docMk/>
            <pc:sldMk cId="3884827525" sldId="476"/>
            <ac:spMk id="17" creationId="{306AB097-9711-44C7-BD6F-CE935D1AD0C5}"/>
          </ac:spMkLst>
        </pc:spChg>
        <pc:spChg chg="mod topLvl">
          <ac:chgData name="Laumayer, Verena" userId="46cb4531-f7e6-47df-aed0-37b8f4d7e8fb" providerId="ADAL" clId="{189C7A09-51D3-4971-A58A-30403585293E}" dt="2022-01-28T11:42:05.376" v="5304" actId="1036"/>
          <ac:spMkLst>
            <pc:docMk/>
            <pc:sldMk cId="3884827525" sldId="476"/>
            <ac:spMk id="18" creationId="{2E7C4C9E-CCA8-4A8D-B9E1-27623B9B7851}"/>
          </ac:spMkLst>
        </pc:spChg>
        <pc:spChg chg="mod topLvl">
          <ac:chgData name="Laumayer, Verena" userId="46cb4531-f7e6-47df-aed0-37b8f4d7e8fb" providerId="ADAL" clId="{189C7A09-51D3-4971-A58A-30403585293E}" dt="2022-01-28T11:40:34.854" v="5230" actId="165"/>
          <ac:spMkLst>
            <pc:docMk/>
            <pc:sldMk cId="3884827525" sldId="476"/>
            <ac:spMk id="19" creationId="{C926D0AC-E4CA-4384-B9F8-22B2153DBC9A}"/>
          </ac:spMkLst>
        </pc:spChg>
        <pc:spChg chg="mod topLvl">
          <ac:chgData name="Laumayer, Verena" userId="46cb4531-f7e6-47df-aed0-37b8f4d7e8fb" providerId="ADAL" clId="{189C7A09-51D3-4971-A58A-30403585293E}" dt="2022-01-28T11:59:07.429" v="5485" actId="20577"/>
          <ac:spMkLst>
            <pc:docMk/>
            <pc:sldMk cId="3884827525" sldId="476"/>
            <ac:spMk id="20" creationId="{DB0E03FF-B6EC-4C78-B7D0-3CAE66B9FEE4}"/>
          </ac:spMkLst>
        </pc:spChg>
        <pc:grpChg chg="del mod topLvl">
          <ac:chgData name="Laumayer, Verena" userId="46cb4531-f7e6-47df-aed0-37b8f4d7e8fb" providerId="ADAL" clId="{189C7A09-51D3-4971-A58A-30403585293E}" dt="2022-01-28T11:41:39.684" v="5244" actId="165"/>
          <ac:grpSpMkLst>
            <pc:docMk/>
            <pc:sldMk cId="3884827525" sldId="476"/>
            <ac:grpSpMk id="24" creationId="{8C4B59A1-D982-4408-8098-687C80B73378}"/>
          </ac:grpSpMkLst>
        </pc:grpChg>
        <pc:grpChg chg="del mod">
          <ac:chgData name="Laumayer, Verena" userId="46cb4531-f7e6-47df-aed0-37b8f4d7e8fb" providerId="ADAL" clId="{189C7A09-51D3-4971-A58A-30403585293E}" dt="2022-01-28T11:40:34.854" v="5230" actId="165"/>
          <ac:grpSpMkLst>
            <pc:docMk/>
            <pc:sldMk cId="3884827525" sldId="476"/>
            <ac:grpSpMk id="25" creationId="{33BB858B-4B5C-4F30-BB23-9F9B8720F353}"/>
          </ac:grpSpMkLst>
        </pc:grpChg>
        <pc:picChg chg="mod">
          <ac:chgData name="Laumayer, Verena" userId="46cb4531-f7e6-47df-aed0-37b8f4d7e8fb" providerId="ADAL" clId="{189C7A09-51D3-4971-A58A-30403585293E}" dt="2022-01-28T11:51:27.133" v="5407" actId="1076"/>
          <ac:picMkLst>
            <pc:docMk/>
            <pc:sldMk cId="3884827525" sldId="476"/>
            <ac:picMk id="21" creationId="{52D05ED9-3FE7-403C-BFCE-8E6DC194F73B}"/>
          </ac:picMkLst>
        </pc:picChg>
      </pc:sldChg>
      <pc:sldChg chg="new del">
        <pc:chgData name="Laumayer, Verena" userId="46cb4531-f7e6-47df-aed0-37b8f4d7e8fb" providerId="ADAL" clId="{189C7A09-51D3-4971-A58A-30403585293E}" dt="2022-01-17T17:43:00.899" v="1777" actId="47"/>
        <pc:sldMkLst>
          <pc:docMk/>
          <pc:sldMk cId="358742100" sldId="477"/>
        </pc:sldMkLst>
      </pc:sldChg>
      <pc:sldChg chg="del">
        <pc:chgData name="Laumayer, Verena" userId="46cb4531-f7e6-47df-aed0-37b8f4d7e8fb" providerId="ADAL" clId="{189C7A09-51D3-4971-A58A-30403585293E}" dt="2022-01-28T11:59:25.150" v="5487" actId="47"/>
        <pc:sldMkLst>
          <pc:docMk/>
          <pc:sldMk cId="364506391" sldId="477"/>
        </pc:sldMkLst>
      </pc:sldChg>
      <pc:sldChg chg="add del">
        <pc:chgData name="Laumayer, Verena" userId="46cb4531-f7e6-47df-aed0-37b8f4d7e8fb" providerId="ADAL" clId="{189C7A09-51D3-4971-A58A-30403585293E}" dt="2022-01-17T20:35:01.630" v="2535" actId="2696"/>
        <pc:sldMkLst>
          <pc:docMk/>
          <pc:sldMk cId="1705243698" sldId="477"/>
        </pc:sldMkLst>
      </pc:sldChg>
      <pc:sldChg chg="add del">
        <pc:chgData name="Laumayer, Verena" userId="46cb4531-f7e6-47df-aed0-37b8f4d7e8fb" providerId="ADAL" clId="{189C7A09-51D3-4971-A58A-30403585293E}" dt="2022-01-17T20:36:06.969" v="2537"/>
        <pc:sldMkLst>
          <pc:docMk/>
          <pc:sldMk cId="3602749482" sldId="477"/>
        </pc:sldMkLst>
      </pc:sldChg>
      <pc:sldChg chg="del">
        <pc:chgData name="Laumayer, Verena" userId="46cb4531-f7e6-47df-aed0-37b8f4d7e8fb" providerId="ADAL" clId="{189C7A09-51D3-4971-A58A-30403585293E}" dt="2022-01-28T11:59:30.025" v="5491" actId="47"/>
        <pc:sldMkLst>
          <pc:docMk/>
          <pc:sldMk cId="3349349784" sldId="478"/>
        </pc:sldMkLst>
      </pc:sldChg>
      <pc:sldChg chg="del">
        <pc:chgData name="Laumayer, Verena" userId="46cb4531-f7e6-47df-aed0-37b8f4d7e8fb" providerId="ADAL" clId="{189C7A09-51D3-4971-A58A-30403585293E}" dt="2022-01-28T11:59:30.612" v="5492" actId="47"/>
        <pc:sldMkLst>
          <pc:docMk/>
          <pc:sldMk cId="2283898889" sldId="479"/>
        </pc:sldMkLst>
      </pc:sldChg>
      <pc:sldChg chg="del">
        <pc:chgData name="Laumayer, Verena" userId="46cb4531-f7e6-47df-aed0-37b8f4d7e8fb" providerId="ADAL" clId="{189C7A09-51D3-4971-A58A-30403585293E}" dt="2022-01-28T11:59:31.289" v="5493" actId="47"/>
        <pc:sldMkLst>
          <pc:docMk/>
          <pc:sldMk cId="594365768" sldId="480"/>
        </pc:sldMkLst>
      </pc:sldChg>
      <pc:sldChg chg="add del">
        <pc:chgData name="Laumayer, Verena" userId="46cb4531-f7e6-47df-aed0-37b8f4d7e8fb" providerId="ADAL" clId="{189C7A09-51D3-4971-A58A-30403585293E}" dt="2022-01-28T11:50:29.194" v="5401" actId="47"/>
        <pc:sldMkLst>
          <pc:docMk/>
          <pc:sldMk cId="276847354" sldId="481"/>
        </pc:sldMkLst>
      </pc:sldChg>
      <pc:sldChg chg="add del">
        <pc:chgData name="Laumayer, Verena" userId="46cb4531-f7e6-47df-aed0-37b8f4d7e8fb" providerId="ADAL" clId="{189C7A09-51D3-4971-A58A-30403585293E}" dt="2022-01-17T20:41:10.287" v="2629" actId="2696"/>
        <pc:sldMkLst>
          <pc:docMk/>
          <pc:sldMk cId="2999773934" sldId="2145708274"/>
        </pc:sldMkLst>
      </pc:sldChg>
      <pc:sldChg chg="delSp modSp add del mod">
        <pc:chgData name="Laumayer, Verena" userId="46cb4531-f7e6-47df-aed0-37b8f4d7e8fb" providerId="ADAL" clId="{189C7A09-51D3-4971-A58A-30403585293E}" dt="2022-01-17T20:51:46.233" v="2866" actId="2696"/>
        <pc:sldMkLst>
          <pc:docMk/>
          <pc:sldMk cId="1391781214" sldId="2145708275"/>
        </pc:sldMkLst>
        <pc:spChg chg="mod">
          <ac:chgData name="Laumayer, Verena" userId="46cb4531-f7e6-47df-aed0-37b8f4d7e8fb" providerId="ADAL" clId="{189C7A09-51D3-4971-A58A-30403585293E}" dt="2022-01-17T20:47:36.709" v="2761" actId="1076"/>
          <ac:spMkLst>
            <pc:docMk/>
            <pc:sldMk cId="1391781214" sldId="2145708275"/>
            <ac:spMk id="10" creationId="{6E8395A3-07ED-4515-80A1-A9498FB98219}"/>
          </ac:spMkLst>
        </pc:spChg>
        <pc:graphicFrameChg chg="del modGraphic">
          <ac:chgData name="Laumayer, Verena" userId="46cb4531-f7e6-47df-aed0-37b8f4d7e8fb" providerId="ADAL" clId="{189C7A09-51D3-4971-A58A-30403585293E}" dt="2022-01-17T20:39:42.269" v="2593" actId="478"/>
          <ac:graphicFrameMkLst>
            <pc:docMk/>
            <pc:sldMk cId="1391781214" sldId="2145708275"/>
            <ac:graphicFrameMk id="11" creationId="{1FD07168-A033-46FD-B271-B54C818210F3}"/>
          </ac:graphicFrameMkLst>
        </pc:graphicFrameChg>
        <pc:picChg chg="del">
          <ac:chgData name="Laumayer, Verena" userId="46cb4531-f7e6-47df-aed0-37b8f4d7e8fb" providerId="ADAL" clId="{189C7A09-51D3-4971-A58A-30403585293E}" dt="2022-01-17T20:39:43.850" v="2595" actId="478"/>
          <ac:picMkLst>
            <pc:docMk/>
            <pc:sldMk cId="1391781214" sldId="2145708275"/>
            <ac:picMk id="12" creationId="{7A081040-775D-4FB4-89D4-AC7B7815479E}"/>
          </ac:picMkLst>
        </pc:picChg>
        <pc:picChg chg="del">
          <ac:chgData name="Laumayer, Verena" userId="46cb4531-f7e6-47df-aed0-37b8f4d7e8fb" providerId="ADAL" clId="{189C7A09-51D3-4971-A58A-30403585293E}" dt="2022-01-17T20:39:43.092" v="2594" actId="478"/>
          <ac:picMkLst>
            <pc:docMk/>
            <pc:sldMk cId="1391781214" sldId="2145708275"/>
            <ac:picMk id="13" creationId="{B8B4A997-2DB0-476F-B762-405B396E58C9}"/>
          </ac:picMkLst>
        </pc:picChg>
        <pc:picChg chg="del">
          <ac:chgData name="Laumayer, Verena" userId="46cb4531-f7e6-47df-aed0-37b8f4d7e8fb" providerId="ADAL" clId="{189C7A09-51D3-4971-A58A-30403585293E}" dt="2022-01-17T20:39:44.506" v="2596" actId="478"/>
          <ac:picMkLst>
            <pc:docMk/>
            <pc:sldMk cId="1391781214" sldId="2145708275"/>
            <ac:picMk id="14" creationId="{4D22B712-A221-4076-BD2C-4C36FB7E750F}"/>
          </ac:picMkLst>
        </pc:picChg>
      </pc:sldChg>
      <pc:sldMasterChg chg="delSldLayout">
        <pc:chgData name="Laumayer, Verena" userId="46cb4531-f7e6-47df-aed0-37b8f4d7e8fb" providerId="ADAL" clId="{189C7A09-51D3-4971-A58A-30403585293E}" dt="2022-01-17T20:35:01.630" v="2535" actId="2696"/>
        <pc:sldMasterMkLst>
          <pc:docMk/>
          <pc:sldMasterMk cId="1135476794" sldId="2147483748"/>
        </pc:sldMasterMkLst>
        <pc:sldLayoutChg chg="del">
          <pc:chgData name="Laumayer, Verena" userId="46cb4531-f7e6-47df-aed0-37b8f4d7e8fb" providerId="ADAL" clId="{189C7A09-51D3-4971-A58A-30403585293E}" dt="2022-01-17T20:35:01.630" v="2535" actId="2696"/>
          <pc:sldLayoutMkLst>
            <pc:docMk/>
            <pc:sldMasterMk cId="1135476794" sldId="2147483748"/>
            <pc:sldLayoutMk cId="1934858595" sldId="2147483787"/>
          </pc:sldLayoutMkLst>
        </pc:sldLayoutChg>
      </pc:sldMasterChg>
      <pc:sldMasterChg chg="del delSldLayout">
        <pc:chgData name="Laumayer, Verena" userId="46cb4531-f7e6-47df-aed0-37b8f4d7e8fb" providerId="ADAL" clId="{189C7A09-51D3-4971-A58A-30403585293E}" dt="2022-01-17T20:41:10.287" v="2629" actId="2696"/>
        <pc:sldMasterMkLst>
          <pc:docMk/>
          <pc:sldMasterMk cId="2292870841" sldId="2147483787"/>
        </pc:sldMasterMkLst>
        <pc:sldLayoutChg chg="del">
          <pc:chgData name="Laumayer, Verena" userId="46cb4531-f7e6-47df-aed0-37b8f4d7e8fb" providerId="ADAL" clId="{189C7A09-51D3-4971-A58A-30403585293E}" dt="2022-01-17T20:41:10.287" v="2629" actId="2696"/>
          <pc:sldLayoutMkLst>
            <pc:docMk/>
            <pc:sldMasterMk cId="2292870841" sldId="2147483787"/>
            <pc:sldLayoutMk cId="3599158194" sldId="2147483788"/>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3557021175" sldId="2147483789"/>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3592310749" sldId="2147483790"/>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293135634" sldId="2147483791"/>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060283980" sldId="2147483792"/>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600093325" sldId="2147483793"/>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3165939038" sldId="2147483794"/>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04584000" sldId="2147483795"/>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2622479971" sldId="2147483796"/>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2910238469" sldId="2147483797"/>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443506836" sldId="2147483798"/>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281447926" sldId="2147483799"/>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3977133387" sldId="2147483800"/>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2894668548" sldId="2147483801"/>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038230265" sldId="2147483802"/>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816636966" sldId="2147483803"/>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881873766" sldId="2147483804"/>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173710537" sldId="2147483805"/>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2816453734" sldId="2147483806"/>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697732083" sldId="2147483807"/>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3116963438" sldId="2147483808"/>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886075884" sldId="2147483809"/>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560459302" sldId="2147483810"/>
          </pc:sldLayoutMkLst>
        </pc:sldLayoutChg>
      </pc:sldMasterChg>
    </pc:docChg>
  </pc:docChgLst>
  <pc:docChgLst>
    <pc:chgData name="Rüdiger Gerber" userId="S::ruediger.gerber_web.de#ext#@sap.onmicrosoft.com::1861dcb4-2dc0-42f4-a0b4-e5efcdaadaed" providerId="AD" clId="Web-{838CA588-75C8-4BAA-8EEC-F92CB5A3E0EA}"/>
    <pc:docChg chg="modSld">
      <pc:chgData name="Rüdiger Gerber" userId="S::ruediger.gerber_web.de#ext#@sap.onmicrosoft.com::1861dcb4-2dc0-42f4-a0b4-e5efcdaadaed" providerId="AD" clId="Web-{838CA588-75C8-4BAA-8EEC-F92CB5A3E0EA}" dt="2022-01-24T17:24:37.378" v="4" actId="20577"/>
      <pc:docMkLst>
        <pc:docMk/>
      </pc:docMkLst>
      <pc:sldChg chg="modSp">
        <pc:chgData name="Rüdiger Gerber" userId="S::ruediger.gerber_web.de#ext#@sap.onmicrosoft.com::1861dcb4-2dc0-42f4-a0b4-e5efcdaadaed" providerId="AD" clId="Web-{838CA588-75C8-4BAA-8EEC-F92CB5A3E0EA}" dt="2022-01-24T17:24:37.378" v="4" actId="20577"/>
        <pc:sldMkLst>
          <pc:docMk/>
          <pc:sldMk cId="2029259374" sldId="450"/>
        </pc:sldMkLst>
        <pc:spChg chg="mod">
          <ac:chgData name="Rüdiger Gerber" userId="S::ruediger.gerber_web.de#ext#@sap.onmicrosoft.com::1861dcb4-2dc0-42f4-a0b4-e5efcdaadaed" providerId="AD" clId="Web-{838CA588-75C8-4BAA-8EEC-F92CB5A3E0EA}" dt="2022-01-24T17:24:37.378" v="4" actId="20577"/>
          <ac:spMkLst>
            <pc:docMk/>
            <pc:sldMk cId="2029259374" sldId="450"/>
            <ac:spMk id="8" creationId="{00000000-0000-0000-0000-000000000000}"/>
          </ac:spMkLst>
        </pc:spChg>
      </pc:sldChg>
      <pc:sldChg chg="modSp">
        <pc:chgData name="Rüdiger Gerber" userId="S::ruediger.gerber_web.de#ext#@sap.onmicrosoft.com::1861dcb4-2dc0-42f4-a0b4-e5efcdaadaed" providerId="AD" clId="Web-{838CA588-75C8-4BAA-8EEC-F92CB5A3E0EA}" dt="2022-01-24T17:24:29.956" v="3" actId="20577"/>
        <pc:sldMkLst>
          <pc:docMk/>
          <pc:sldMk cId="2985953299" sldId="452"/>
        </pc:sldMkLst>
        <pc:spChg chg="mod">
          <ac:chgData name="Rüdiger Gerber" userId="S::ruediger.gerber_web.de#ext#@sap.onmicrosoft.com::1861dcb4-2dc0-42f4-a0b4-e5efcdaadaed" providerId="AD" clId="Web-{838CA588-75C8-4BAA-8EEC-F92CB5A3E0EA}" dt="2022-01-24T17:24:29.956" v="3" actId="20577"/>
          <ac:spMkLst>
            <pc:docMk/>
            <pc:sldMk cId="2985953299" sldId="452"/>
            <ac:spMk id="14" creationId="{A242A014-B231-4A6B-9FBC-51EE531AD9B8}"/>
          </ac:spMkLst>
        </pc:spChg>
      </pc:sldChg>
    </pc:docChg>
  </pc:docChgLst>
  <pc:docChgLst>
    <pc:chgData name="Corzo Ramos, Maria" userId="a3be8f58-3a9f-4040-9c48-a1db72d28810" providerId="ADAL" clId="{B9CE0E55-9EB4-4884-A04B-AE916BD37A50}"/>
    <pc:docChg chg="undo custSel addSld delSld modSld sldOrd">
      <pc:chgData name="Corzo Ramos, Maria" userId="a3be8f58-3a9f-4040-9c48-a1db72d28810" providerId="ADAL" clId="{B9CE0E55-9EB4-4884-A04B-AE916BD37A50}" dt="2021-12-06T20:29:00.921" v="8922"/>
      <pc:docMkLst>
        <pc:docMk/>
      </pc:docMkLst>
      <pc:sldChg chg="addSp delSp modSp add mod ord">
        <pc:chgData name="Corzo Ramos, Maria" userId="a3be8f58-3a9f-4040-9c48-a1db72d28810" providerId="ADAL" clId="{B9CE0E55-9EB4-4884-A04B-AE916BD37A50}" dt="2021-12-06T20:18:22.264" v="8839" actId="478"/>
        <pc:sldMkLst>
          <pc:docMk/>
          <pc:sldMk cId="2003582513" sldId="256"/>
        </pc:sldMkLst>
        <pc:spChg chg="mod">
          <ac:chgData name="Corzo Ramos, Maria" userId="a3be8f58-3a9f-4040-9c48-a1db72d28810" providerId="ADAL" clId="{B9CE0E55-9EB4-4884-A04B-AE916BD37A50}" dt="2021-11-29T11:30:47.898" v="7714" actId="1076"/>
          <ac:spMkLst>
            <pc:docMk/>
            <pc:sldMk cId="2003582513" sldId="256"/>
            <ac:spMk id="3" creationId="{08397A08-4446-0442-9571-C8B1F9C659E2}"/>
          </ac:spMkLst>
        </pc:spChg>
        <pc:spChg chg="mod">
          <ac:chgData name="Corzo Ramos, Maria" userId="a3be8f58-3a9f-4040-9c48-a1db72d28810" providerId="ADAL" clId="{B9CE0E55-9EB4-4884-A04B-AE916BD37A50}" dt="2021-12-03T18:39:52.325" v="8608" actId="20577"/>
          <ac:spMkLst>
            <pc:docMk/>
            <pc:sldMk cId="2003582513" sldId="256"/>
            <ac:spMk id="5" creationId="{819535F2-57B3-6B42-977E-BC700C6E75C2}"/>
          </ac:spMkLst>
        </pc:spChg>
        <pc:spChg chg="mod">
          <ac:chgData name="Corzo Ramos, Maria" userId="a3be8f58-3a9f-4040-9c48-a1db72d28810" providerId="ADAL" clId="{B9CE0E55-9EB4-4884-A04B-AE916BD37A50}" dt="2021-11-29T11:30:31.813" v="7711" actId="1076"/>
          <ac:spMkLst>
            <pc:docMk/>
            <pc:sldMk cId="2003582513" sldId="256"/>
            <ac:spMk id="10" creationId="{C60C62DB-6FCF-AC48-AB7C-73BBBDB86A22}"/>
          </ac:spMkLst>
        </pc:spChg>
        <pc:spChg chg="mod">
          <ac:chgData name="Corzo Ramos, Maria" userId="a3be8f58-3a9f-4040-9c48-a1db72d28810" providerId="ADAL" clId="{B9CE0E55-9EB4-4884-A04B-AE916BD37A50}" dt="2021-11-29T11:29:38.586" v="7701" actId="1076"/>
          <ac:spMkLst>
            <pc:docMk/>
            <pc:sldMk cId="2003582513" sldId="256"/>
            <ac:spMk id="11" creationId="{0A3516FA-E881-DD42-996B-D410DB3F0154}"/>
          </ac:spMkLst>
        </pc:spChg>
        <pc:spChg chg="mod">
          <ac:chgData name="Corzo Ramos, Maria" userId="a3be8f58-3a9f-4040-9c48-a1db72d28810" providerId="ADAL" clId="{B9CE0E55-9EB4-4884-A04B-AE916BD37A50}" dt="2021-11-29T10:10:01.325" v="7345" actId="1076"/>
          <ac:spMkLst>
            <pc:docMk/>
            <pc:sldMk cId="2003582513" sldId="256"/>
            <ac:spMk id="13" creationId="{FE4CCB04-EC9A-1A4D-A4BB-BE2D17B25A98}"/>
          </ac:spMkLst>
        </pc:spChg>
        <pc:spChg chg="add del mod">
          <ac:chgData name="Corzo Ramos, Maria" userId="a3be8f58-3a9f-4040-9c48-a1db72d28810" providerId="ADAL" clId="{B9CE0E55-9EB4-4884-A04B-AE916BD37A50}" dt="2021-11-29T11:30:20.524" v="7708" actId="1076"/>
          <ac:spMkLst>
            <pc:docMk/>
            <pc:sldMk cId="2003582513" sldId="256"/>
            <ac:spMk id="15" creationId="{B3E65AF9-8506-BB48-A6F4-6E5E37CC00CE}"/>
          </ac:spMkLst>
        </pc:spChg>
        <pc:spChg chg="del mod">
          <ac:chgData name="Corzo Ramos, Maria" userId="a3be8f58-3a9f-4040-9c48-a1db72d28810" providerId="ADAL" clId="{B9CE0E55-9EB4-4884-A04B-AE916BD37A50}" dt="2021-11-27T20:28:43.947" v="4474"/>
          <ac:spMkLst>
            <pc:docMk/>
            <pc:sldMk cId="2003582513" sldId="256"/>
            <ac:spMk id="17" creationId="{214518E2-62E5-F44B-BE05-7E7A666221FA}"/>
          </ac:spMkLst>
        </pc:spChg>
        <pc:spChg chg="del mod">
          <ac:chgData name="Corzo Ramos, Maria" userId="a3be8f58-3a9f-4040-9c48-a1db72d28810" providerId="ADAL" clId="{B9CE0E55-9EB4-4884-A04B-AE916BD37A50}" dt="2021-11-25T12:08:03.149" v="1982"/>
          <ac:spMkLst>
            <pc:docMk/>
            <pc:sldMk cId="2003582513" sldId="256"/>
            <ac:spMk id="19" creationId="{394FFA11-645F-B449-8786-9C4600A579C8}"/>
          </ac:spMkLst>
        </pc:spChg>
        <pc:spChg chg="mod">
          <ac:chgData name="Corzo Ramos, Maria" userId="a3be8f58-3a9f-4040-9c48-a1db72d28810" providerId="ADAL" clId="{B9CE0E55-9EB4-4884-A04B-AE916BD37A50}" dt="2021-11-29T12:00:50.058" v="7814" actId="1076"/>
          <ac:spMkLst>
            <pc:docMk/>
            <pc:sldMk cId="2003582513" sldId="256"/>
            <ac:spMk id="21" creationId="{E7EBA0D4-BF51-1946-AD92-E361C97C4B56}"/>
          </ac:spMkLst>
        </pc:spChg>
        <pc:spChg chg="mod">
          <ac:chgData name="Corzo Ramos, Maria" userId="a3be8f58-3a9f-4040-9c48-a1db72d28810" providerId="ADAL" clId="{B9CE0E55-9EB4-4884-A04B-AE916BD37A50}" dt="2021-11-29T11:30:09.526" v="7707" actId="1076"/>
          <ac:spMkLst>
            <pc:docMk/>
            <pc:sldMk cId="2003582513" sldId="256"/>
            <ac:spMk id="22" creationId="{9DB9501F-1FCA-6943-9AD2-A722FE20CC21}"/>
          </ac:spMkLst>
        </pc:spChg>
        <pc:spChg chg="mod">
          <ac:chgData name="Corzo Ramos, Maria" userId="a3be8f58-3a9f-4040-9c48-a1db72d28810" providerId="ADAL" clId="{B9CE0E55-9EB4-4884-A04B-AE916BD37A50}" dt="2021-11-26T13:34:34.463" v="2436" actId="207"/>
          <ac:spMkLst>
            <pc:docMk/>
            <pc:sldMk cId="2003582513" sldId="256"/>
            <ac:spMk id="24" creationId="{00000000-0000-0000-0000-000000000000}"/>
          </ac:spMkLst>
        </pc:spChg>
        <pc:spChg chg="add del mod">
          <ac:chgData name="Corzo Ramos, Maria" userId="a3be8f58-3a9f-4040-9c48-a1db72d28810" providerId="ADAL" clId="{B9CE0E55-9EB4-4884-A04B-AE916BD37A50}" dt="2021-11-27T19:22:37.126" v="4057" actId="21"/>
          <ac:spMkLst>
            <pc:docMk/>
            <pc:sldMk cId="2003582513" sldId="256"/>
            <ac:spMk id="25" creationId="{EA28C628-A637-45E3-8C0A-680C077EBE11}"/>
          </ac:spMkLst>
        </pc:spChg>
        <pc:spChg chg="add mod">
          <ac:chgData name="Corzo Ramos, Maria" userId="a3be8f58-3a9f-4040-9c48-a1db72d28810" providerId="ADAL" clId="{B9CE0E55-9EB4-4884-A04B-AE916BD37A50}" dt="2021-11-29T11:30:05.084" v="7706" actId="1076"/>
          <ac:spMkLst>
            <pc:docMk/>
            <pc:sldMk cId="2003582513" sldId="256"/>
            <ac:spMk id="89" creationId="{0716B5BE-AB9A-4AD0-861B-686EBA43A061}"/>
          </ac:spMkLst>
        </pc:spChg>
        <pc:spChg chg="add mod">
          <ac:chgData name="Corzo Ramos, Maria" userId="a3be8f58-3a9f-4040-9c48-a1db72d28810" providerId="ADAL" clId="{B9CE0E55-9EB4-4884-A04B-AE916BD37A50}" dt="2021-11-29T10:40:02.314" v="7549" actId="164"/>
          <ac:spMkLst>
            <pc:docMk/>
            <pc:sldMk cId="2003582513" sldId="256"/>
            <ac:spMk id="95" creationId="{DD846D11-130E-419C-9D5A-89D278A79545}"/>
          </ac:spMkLst>
        </pc:spChg>
        <pc:spChg chg="add mod">
          <ac:chgData name="Corzo Ramos, Maria" userId="a3be8f58-3a9f-4040-9c48-a1db72d28810" providerId="ADAL" clId="{B9CE0E55-9EB4-4884-A04B-AE916BD37A50}" dt="2021-11-29T10:40:05.400" v="7550" actId="1076"/>
          <ac:spMkLst>
            <pc:docMk/>
            <pc:sldMk cId="2003582513" sldId="256"/>
            <ac:spMk id="98" creationId="{3005F106-AD9F-46AB-93E5-9E45CF3EB3B2}"/>
          </ac:spMkLst>
        </pc:spChg>
        <pc:spChg chg="del">
          <ac:chgData name="Corzo Ramos, Maria" userId="a3be8f58-3a9f-4040-9c48-a1db72d28810" providerId="ADAL" clId="{B9CE0E55-9EB4-4884-A04B-AE916BD37A50}" dt="2021-11-29T10:58:32.764" v="7609" actId="478"/>
          <ac:spMkLst>
            <pc:docMk/>
            <pc:sldMk cId="2003582513" sldId="256"/>
            <ac:spMk id="128" creationId="{27C5F923-35C5-614F-8723-8D694FB46A73}"/>
          </ac:spMkLst>
        </pc:spChg>
        <pc:spChg chg="mod">
          <ac:chgData name="Corzo Ramos, Maria" userId="a3be8f58-3a9f-4040-9c48-a1db72d28810" providerId="ADAL" clId="{B9CE0E55-9EB4-4884-A04B-AE916BD37A50}" dt="2021-11-29T10:58:13.509" v="7608" actId="207"/>
          <ac:spMkLst>
            <pc:docMk/>
            <pc:sldMk cId="2003582513" sldId="256"/>
            <ac:spMk id="129" creationId="{6EDC708F-8D92-BB48-A931-C59F65A411DE}"/>
          </ac:spMkLst>
        </pc:spChg>
        <pc:grpChg chg="add mod">
          <ac:chgData name="Corzo Ramos, Maria" userId="a3be8f58-3a9f-4040-9c48-a1db72d28810" providerId="ADAL" clId="{B9CE0E55-9EB4-4884-A04B-AE916BD37A50}" dt="2021-11-29T11:57:45.770" v="7790" actId="164"/>
          <ac:grpSpMkLst>
            <pc:docMk/>
            <pc:sldMk cId="2003582513" sldId="256"/>
            <ac:grpSpMk id="26" creationId="{7F514EB3-866F-4231-94D1-7B5D69E2059D}"/>
          </ac:grpSpMkLst>
        </pc:grpChg>
        <pc:grpChg chg="del mod">
          <ac:chgData name="Corzo Ramos, Maria" userId="a3be8f58-3a9f-4040-9c48-a1db72d28810" providerId="ADAL" clId="{B9CE0E55-9EB4-4884-A04B-AE916BD37A50}" dt="2021-11-29T10:52:28.666" v="7597" actId="478"/>
          <ac:grpSpMkLst>
            <pc:docMk/>
            <pc:sldMk cId="2003582513" sldId="256"/>
            <ac:grpSpMk id="27" creationId="{A886C192-C837-F84A-A90B-C5E5F947D603}"/>
          </ac:grpSpMkLst>
        </pc:grpChg>
        <pc:grpChg chg="del mod">
          <ac:chgData name="Corzo Ramos, Maria" userId="a3be8f58-3a9f-4040-9c48-a1db72d28810" providerId="ADAL" clId="{B9CE0E55-9EB4-4884-A04B-AE916BD37A50}" dt="2021-11-29T10:59:34.826" v="7618" actId="478"/>
          <ac:grpSpMkLst>
            <pc:docMk/>
            <pc:sldMk cId="2003582513" sldId="256"/>
            <ac:grpSpMk id="30" creationId="{8AEA2CAC-36F3-F346-91E6-D76075F5392F}"/>
          </ac:grpSpMkLst>
        </pc:grpChg>
        <pc:grpChg chg="del mod">
          <ac:chgData name="Corzo Ramos, Maria" userId="a3be8f58-3a9f-4040-9c48-a1db72d28810" providerId="ADAL" clId="{B9CE0E55-9EB4-4884-A04B-AE916BD37A50}" dt="2021-11-29T11:08:33.368" v="7652" actId="478"/>
          <ac:grpSpMkLst>
            <pc:docMk/>
            <pc:sldMk cId="2003582513" sldId="256"/>
            <ac:grpSpMk id="31" creationId="{DA0C6AD8-F786-3343-9B9B-E2180492D6D1}"/>
          </ac:grpSpMkLst>
        </pc:grpChg>
        <pc:grpChg chg="add mod">
          <ac:chgData name="Corzo Ramos, Maria" userId="a3be8f58-3a9f-4040-9c48-a1db72d28810" providerId="ADAL" clId="{B9CE0E55-9EB4-4884-A04B-AE916BD37A50}" dt="2021-11-29T11:29:52.919" v="7703" actId="1076"/>
          <ac:grpSpMkLst>
            <pc:docMk/>
            <pc:sldMk cId="2003582513" sldId="256"/>
            <ac:grpSpMk id="33" creationId="{663C10B1-D2D3-4C5F-8AE4-FB099F26CB43}"/>
          </ac:grpSpMkLst>
        </pc:grpChg>
        <pc:grpChg chg="del mod">
          <ac:chgData name="Corzo Ramos, Maria" userId="a3be8f58-3a9f-4040-9c48-a1db72d28810" providerId="ADAL" clId="{B9CE0E55-9EB4-4884-A04B-AE916BD37A50}" dt="2021-11-29T11:01:55.698" v="7628" actId="478"/>
          <ac:grpSpMkLst>
            <pc:docMk/>
            <pc:sldMk cId="2003582513" sldId="256"/>
            <ac:grpSpMk id="58" creationId="{1DF98590-21B3-EC46-BA75-0B9843175A33}"/>
          </ac:grpSpMkLst>
        </pc:grpChg>
        <pc:grpChg chg="add del mod">
          <ac:chgData name="Corzo Ramos, Maria" userId="a3be8f58-3a9f-4040-9c48-a1db72d28810" providerId="ADAL" clId="{B9CE0E55-9EB4-4884-A04B-AE916BD37A50}" dt="2021-11-29T12:00:45.321" v="7811" actId="478"/>
          <ac:grpSpMkLst>
            <pc:docMk/>
            <pc:sldMk cId="2003582513" sldId="256"/>
            <ac:grpSpMk id="62" creationId="{FE87EF3B-B0D0-48B9-B176-DBB436AADA6C}"/>
          </ac:grpSpMkLst>
        </pc:grpChg>
        <pc:grpChg chg="add del mod">
          <ac:chgData name="Corzo Ramos, Maria" userId="a3be8f58-3a9f-4040-9c48-a1db72d28810" providerId="ADAL" clId="{B9CE0E55-9EB4-4884-A04B-AE916BD37A50}" dt="2021-12-06T20:18:22.264" v="8839" actId="478"/>
          <ac:grpSpMkLst>
            <pc:docMk/>
            <pc:sldMk cId="2003582513" sldId="256"/>
            <ac:grpSpMk id="127" creationId="{A9BD7021-D17F-4B58-8F11-B30B2A0C193F}"/>
          </ac:grpSpMkLst>
        </pc:grpChg>
        <pc:grpChg chg="del mod">
          <ac:chgData name="Corzo Ramos, Maria" userId="a3be8f58-3a9f-4040-9c48-a1db72d28810" providerId="ADAL" clId="{B9CE0E55-9EB4-4884-A04B-AE916BD37A50}" dt="2021-11-29T10:58:34.846" v="7610" actId="478"/>
          <ac:grpSpMkLst>
            <pc:docMk/>
            <pc:sldMk cId="2003582513" sldId="256"/>
            <ac:grpSpMk id="142" creationId="{56EFE55A-767E-A14E-8865-C3AA942A09C7}"/>
          </ac:grpSpMkLst>
        </pc:grpChg>
        <pc:grpChg chg="mod">
          <ac:chgData name="Corzo Ramos, Maria" userId="a3be8f58-3a9f-4040-9c48-a1db72d28810" providerId="ADAL" clId="{B9CE0E55-9EB4-4884-A04B-AE916BD37A50}" dt="2021-11-29T12:00:53.650" v="7815" actId="1076"/>
          <ac:grpSpMkLst>
            <pc:docMk/>
            <pc:sldMk cId="2003582513" sldId="256"/>
            <ac:grpSpMk id="143" creationId="{D4283333-3BD2-4D0E-9283-97E9AAD72EDB}"/>
          </ac:grpSpMkLst>
        </pc:grpChg>
        <pc:grpChg chg="mod">
          <ac:chgData name="Corzo Ramos, Maria" userId="a3be8f58-3a9f-4040-9c48-a1db72d28810" providerId="ADAL" clId="{B9CE0E55-9EB4-4884-A04B-AE916BD37A50}" dt="2021-11-29T12:00:53.650" v="7815" actId="1076"/>
          <ac:grpSpMkLst>
            <pc:docMk/>
            <pc:sldMk cId="2003582513" sldId="256"/>
            <ac:grpSpMk id="145" creationId="{47F4C13B-0465-4F11-9953-33D6C628974E}"/>
          </ac:grpSpMkLst>
        </pc:grpChg>
        <pc:picChg chg="add mod ord">
          <ac:chgData name="Corzo Ramos, Maria" userId="a3be8f58-3a9f-4040-9c48-a1db72d28810" providerId="ADAL" clId="{B9CE0E55-9EB4-4884-A04B-AE916BD37A50}" dt="2021-11-29T11:52:59.349" v="7778" actId="1076"/>
          <ac:picMkLst>
            <pc:docMk/>
            <pc:sldMk cId="2003582513" sldId="256"/>
            <ac:picMk id="4" creationId="{F8553156-5372-44CD-AEEC-51B0BE53C9C1}"/>
          </ac:picMkLst>
        </pc:picChg>
        <pc:picChg chg="add mod">
          <ac:chgData name="Corzo Ramos, Maria" userId="a3be8f58-3a9f-4040-9c48-a1db72d28810" providerId="ADAL" clId="{B9CE0E55-9EB4-4884-A04B-AE916BD37A50}" dt="2021-11-29T11:52:59.349" v="7778" actId="1076"/>
          <ac:picMkLst>
            <pc:docMk/>
            <pc:sldMk cId="2003582513" sldId="256"/>
            <ac:picMk id="19" creationId="{26D3D952-CF9D-42C6-A6E6-95BADE6A628C}"/>
          </ac:picMkLst>
        </pc:picChg>
        <pc:picChg chg="add del mod">
          <ac:chgData name="Corzo Ramos, Maria" userId="a3be8f58-3a9f-4040-9c48-a1db72d28810" providerId="ADAL" clId="{B9CE0E55-9EB4-4884-A04B-AE916BD37A50}" dt="2021-11-29T11:04:56.619" v="7646" actId="478"/>
          <ac:picMkLst>
            <pc:docMk/>
            <pc:sldMk cId="2003582513" sldId="256"/>
            <ac:picMk id="35" creationId="{89E6846C-B0B0-481B-A962-441262DA4BB6}"/>
          </ac:picMkLst>
        </pc:picChg>
        <pc:picChg chg="add del mod">
          <ac:chgData name="Corzo Ramos, Maria" userId="a3be8f58-3a9f-4040-9c48-a1db72d28810" providerId="ADAL" clId="{B9CE0E55-9EB4-4884-A04B-AE916BD37A50}" dt="2021-11-29T11:18:03.039" v="7665" actId="478"/>
          <ac:picMkLst>
            <pc:docMk/>
            <pc:sldMk cId="2003582513" sldId="256"/>
            <ac:picMk id="37" creationId="{92E7FDF7-3112-43CE-BCFA-5D65CF9CA097}"/>
          </ac:picMkLst>
        </pc:picChg>
        <pc:picChg chg="add del mod">
          <ac:chgData name="Corzo Ramos, Maria" userId="a3be8f58-3a9f-4040-9c48-a1db72d28810" providerId="ADAL" clId="{B9CE0E55-9EB4-4884-A04B-AE916BD37A50}" dt="2021-11-29T11:17:37.982" v="7658" actId="478"/>
          <ac:picMkLst>
            <pc:docMk/>
            <pc:sldMk cId="2003582513" sldId="256"/>
            <ac:picMk id="39" creationId="{A72ED478-AA97-4E65-BC97-281B95810611}"/>
          </ac:picMkLst>
        </pc:picChg>
        <pc:picChg chg="add del mod">
          <ac:chgData name="Corzo Ramos, Maria" userId="a3be8f58-3a9f-4040-9c48-a1db72d28810" providerId="ADAL" clId="{B9CE0E55-9EB4-4884-A04B-AE916BD37A50}" dt="2021-11-29T11:03:41.150" v="7639" actId="478"/>
          <ac:picMkLst>
            <pc:docMk/>
            <pc:sldMk cId="2003582513" sldId="256"/>
            <ac:picMk id="41" creationId="{7EE4EDF0-BBAA-48CC-A52C-08C1BEC8113B}"/>
          </ac:picMkLst>
        </pc:picChg>
        <pc:picChg chg="add mod">
          <ac:chgData name="Corzo Ramos, Maria" userId="a3be8f58-3a9f-4040-9c48-a1db72d28810" providerId="ADAL" clId="{B9CE0E55-9EB4-4884-A04B-AE916BD37A50}" dt="2021-11-29T11:27:17.126" v="7677" actId="1076"/>
          <ac:picMkLst>
            <pc:docMk/>
            <pc:sldMk cId="2003582513" sldId="256"/>
            <ac:picMk id="43" creationId="{14BE80EE-096B-44B0-B2CC-DB910616FAD9}"/>
          </ac:picMkLst>
        </pc:picChg>
        <pc:picChg chg="add mod">
          <ac:chgData name="Corzo Ramos, Maria" userId="a3be8f58-3a9f-4040-9c48-a1db72d28810" providerId="ADAL" clId="{B9CE0E55-9EB4-4884-A04B-AE916BD37A50}" dt="2021-11-29T11:30:27.405" v="7710" actId="1076"/>
          <ac:picMkLst>
            <pc:docMk/>
            <pc:sldMk cId="2003582513" sldId="256"/>
            <ac:picMk id="45" creationId="{22675CE2-44AC-4650-B485-9391F4F052F9}"/>
          </ac:picMkLst>
        </pc:picChg>
        <pc:picChg chg="add mod">
          <ac:chgData name="Corzo Ramos, Maria" userId="a3be8f58-3a9f-4040-9c48-a1db72d28810" providerId="ADAL" clId="{B9CE0E55-9EB4-4884-A04B-AE916BD37A50}" dt="2021-11-29T11:29:19.569" v="7698" actId="1076"/>
          <ac:picMkLst>
            <pc:docMk/>
            <pc:sldMk cId="2003582513" sldId="256"/>
            <ac:picMk id="47" creationId="{819B6336-053A-40CF-8A98-1C09B41E2330}"/>
          </ac:picMkLst>
        </pc:picChg>
        <pc:picChg chg="add mod">
          <ac:chgData name="Corzo Ramos, Maria" userId="a3be8f58-3a9f-4040-9c48-a1db72d28810" providerId="ADAL" clId="{B9CE0E55-9EB4-4884-A04B-AE916BD37A50}" dt="2021-11-29T11:30:54.181" v="7715" actId="1076"/>
          <ac:picMkLst>
            <pc:docMk/>
            <pc:sldMk cId="2003582513" sldId="256"/>
            <ac:picMk id="49" creationId="{82A02D6D-DC0B-495E-AC42-5789DA6246AB}"/>
          </ac:picMkLst>
        </pc:picChg>
        <pc:picChg chg="add mod">
          <ac:chgData name="Corzo Ramos, Maria" userId="a3be8f58-3a9f-4040-9c48-a1db72d28810" providerId="ADAL" clId="{B9CE0E55-9EB4-4884-A04B-AE916BD37A50}" dt="2021-11-29T11:30:57.530" v="7716" actId="1076"/>
          <ac:picMkLst>
            <pc:docMk/>
            <pc:sldMk cId="2003582513" sldId="256"/>
            <ac:picMk id="51" creationId="{427BB6E8-D882-4116-AD8F-4260FC093507}"/>
          </ac:picMkLst>
        </pc:picChg>
        <pc:picChg chg="add mod">
          <ac:chgData name="Corzo Ramos, Maria" userId="a3be8f58-3a9f-4040-9c48-a1db72d28810" providerId="ADAL" clId="{B9CE0E55-9EB4-4884-A04B-AE916BD37A50}" dt="2021-11-29T11:57:45.770" v="7790" actId="164"/>
          <ac:picMkLst>
            <pc:docMk/>
            <pc:sldMk cId="2003582513" sldId="256"/>
            <ac:picMk id="59" creationId="{8586FBF4-02A8-4F81-AAB9-1E5D3D0FD9F3}"/>
          </ac:picMkLst>
        </pc:picChg>
        <pc:picChg chg="add mod">
          <ac:chgData name="Corzo Ramos, Maria" userId="a3be8f58-3a9f-4040-9c48-a1db72d28810" providerId="ADAL" clId="{B9CE0E55-9EB4-4884-A04B-AE916BD37A50}" dt="2021-11-29T11:57:45.770" v="7790" actId="164"/>
          <ac:picMkLst>
            <pc:docMk/>
            <pc:sldMk cId="2003582513" sldId="256"/>
            <ac:picMk id="61" creationId="{B2860B5D-2719-4B29-80E4-7567047F189B}"/>
          </ac:picMkLst>
        </pc:picChg>
        <pc:picChg chg="add mod">
          <ac:chgData name="Corzo Ramos, Maria" userId="a3be8f58-3a9f-4040-9c48-a1db72d28810" providerId="ADAL" clId="{B9CE0E55-9EB4-4884-A04B-AE916BD37A50}" dt="2021-11-25T09:51:40.961" v="1267"/>
          <ac:picMkLst>
            <pc:docMk/>
            <pc:sldMk cId="2003582513" sldId="256"/>
            <ac:picMk id="86" creationId="{135AF2AA-5556-4511-9FE2-23D2B1579B08}"/>
          </ac:picMkLst>
        </pc:picChg>
        <pc:picChg chg="add mod">
          <ac:chgData name="Corzo Ramos, Maria" userId="a3be8f58-3a9f-4040-9c48-a1db72d28810" providerId="ADAL" clId="{B9CE0E55-9EB4-4884-A04B-AE916BD37A50}" dt="2021-11-29T11:52:59.349" v="7778" actId="1076"/>
          <ac:picMkLst>
            <pc:docMk/>
            <pc:sldMk cId="2003582513" sldId="256"/>
            <ac:picMk id="92" creationId="{163225FD-F371-462E-8940-3C1465398404}"/>
          </ac:picMkLst>
        </pc:picChg>
        <pc:picChg chg="add mod">
          <ac:chgData name="Corzo Ramos, Maria" userId="a3be8f58-3a9f-4040-9c48-a1db72d28810" providerId="ADAL" clId="{B9CE0E55-9EB4-4884-A04B-AE916BD37A50}" dt="2021-11-29T11:52:59.349" v="7778" actId="1076"/>
          <ac:picMkLst>
            <pc:docMk/>
            <pc:sldMk cId="2003582513" sldId="256"/>
            <ac:picMk id="93" creationId="{5617C3ED-91D1-405E-9949-5FA7AD454F97}"/>
          </ac:picMkLst>
        </pc:picChg>
        <pc:picChg chg="mod">
          <ac:chgData name="Corzo Ramos, Maria" userId="a3be8f58-3a9f-4040-9c48-a1db72d28810" providerId="ADAL" clId="{B9CE0E55-9EB4-4884-A04B-AE916BD37A50}" dt="2021-11-29T12:00:53.650" v="7815" actId="1076"/>
          <ac:picMkLst>
            <pc:docMk/>
            <pc:sldMk cId="2003582513" sldId="256"/>
            <ac:picMk id="144" creationId="{9B19E40D-107F-4E1F-A463-931F4AB808DF}"/>
          </ac:picMkLst>
        </pc:picChg>
        <pc:picChg chg="mod">
          <ac:chgData name="Corzo Ramos, Maria" userId="a3be8f58-3a9f-4040-9c48-a1db72d28810" providerId="ADAL" clId="{B9CE0E55-9EB4-4884-A04B-AE916BD37A50}" dt="2021-11-29T12:00:53.650" v="7815" actId="1076"/>
          <ac:picMkLst>
            <pc:docMk/>
            <pc:sldMk cId="2003582513" sldId="256"/>
            <ac:picMk id="146" creationId="{35E4407C-48A5-4035-BF29-12871E25168E}"/>
          </ac:picMkLst>
        </pc:picChg>
        <pc:picChg chg="mod">
          <ac:chgData name="Corzo Ramos, Maria" userId="a3be8f58-3a9f-4040-9c48-a1db72d28810" providerId="ADAL" clId="{B9CE0E55-9EB4-4884-A04B-AE916BD37A50}" dt="2021-11-29T12:00:53.650" v="7815" actId="1076"/>
          <ac:picMkLst>
            <pc:docMk/>
            <pc:sldMk cId="2003582513" sldId="256"/>
            <ac:picMk id="147" creationId="{7497F5E6-0BD9-4574-A8EB-4417A85EE23F}"/>
          </ac:picMkLst>
        </pc:picChg>
        <pc:picChg chg="mod">
          <ac:chgData name="Corzo Ramos, Maria" userId="a3be8f58-3a9f-4040-9c48-a1db72d28810" providerId="ADAL" clId="{B9CE0E55-9EB4-4884-A04B-AE916BD37A50}" dt="2021-11-29T12:00:53.650" v="7815" actId="1076"/>
          <ac:picMkLst>
            <pc:docMk/>
            <pc:sldMk cId="2003582513" sldId="256"/>
            <ac:picMk id="148" creationId="{CA52FA18-F1A3-4A2E-9BC6-16F50CEB221C}"/>
          </ac:picMkLst>
        </pc:picChg>
        <pc:picChg chg="mod">
          <ac:chgData name="Corzo Ramos, Maria" userId="a3be8f58-3a9f-4040-9c48-a1db72d28810" providerId="ADAL" clId="{B9CE0E55-9EB4-4884-A04B-AE916BD37A50}" dt="2021-11-29T12:00:53.650" v="7815" actId="1076"/>
          <ac:picMkLst>
            <pc:docMk/>
            <pc:sldMk cId="2003582513" sldId="256"/>
            <ac:picMk id="149" creationId="{2289C0BA-0349-46EF-9C8B-92921B30FABF}"/>
          </ac:picMkLst>
        </pc:picChg>
        <pc:picChg chg="mod">
          <ac:chgData name="Corzo Ramos, Maria" userId="a3be8f58-3a9f-4040-9c48-a1db72d28810" providerId="ADAL" clId="{B9CE0E55-9EB4-4884-A04B-AE916BD37A50}" dt="2021-11-29T12:00:53.650" v="7815" actId="1076"/>
          <ac:picMkLst>
            <pc:docMk/>
            <pc:sldMk cId="2003582513" sldId="256"/>
            <ac:picMk id="150" creationId="{237A9920-1D1C-47CD-8396-27C3CEC10BFF}"/>
          </ac:picMkLst>
        </pc:picChg>
        <pc:picChg chg="mod">
          <ac:chgData name="Corzo Ramos, Maria" userId="a3be8f58-3a9f-4040-9c48-a1db72d28810" providerId="ADAL" clId="{B9CE0E55-9EB4-4884-A04B-AE916BD37A50}" dt="2021-11-29T12:00:53.650" v="7815" actId="1076"/>
          <ac:picMkLst>
            <pc:docMk/>
            <pc:sldMk cId="2003582513" sldId="256"/>
            <ac:picMk id="151" creationId="{7F49B400-8EA6-4779-A415-1D9A57FBDC07}"/>
          </ac:picMkLst>
        </pc:picChg>
        <pc:picChg chg="mod">
          <ac:chgData name="Corzo Ramos, Maria" userId="a3be8f58-3a9f-4040-9c48-a1db72d28810" providerId="ADAL" clId="{B9CE0E55-9EB4-4884-A04B-AE916BD37A50}" dt="2021-11-29T12:00:53.650" v="7815" actId="1076"/>
          <ac:picMkLst>
            <pc:docMk/>
            <pc:sldMk cId="2003582513" sldId="256"/>
            <ac:picMk id="152" creationId="{FA7947CA-EE3C-4DB8-BC5F-A14D11D5F1CD}"/>
          </ac:picMkLst>
        </pc:picChg>
        <pc:picChg chg="mod">
          <ac:chgData name="Corzo Ramos, Maria" userId="a3be8f58-3a9f-4040-9c48-a1db72d28810" providerId="ADAL" clId="{B9CE0E55-9EB4-4884-A04B-AE916BD37A50}" dt="2021-11-29T12:00:53.650" v="7815" actId="1076"/>
          <ac:picMkLst>
            <pc:docMk/>
            <pc:sldMk cId="2003582513" sldId="256"/>
            <ac:picMk id="153" creationId="{A320E792-39C3-4455-BEAF-B90476004BFA}"/>
          </ac:picMkLst>
        </pc:picChg>
        <pc:picChg chg="mod">
          <ac:chgData name="Corzo Ramos, Maria" userId="a3be8f58-3a9f-4040-9c48-a1db72d28810" providerId="ADAL" clId="{B9CE0E55-9EB4-4884-A04B-AE916BD37A50}" dt="2021-11-29T12:00:53.650" v="7815" actId="1076"/>
          <ac:picMkLst>
            <pc:docMk/>
            <pc:sldMk cId="2003582513" sldId="256"/>
            <ac:picMk id="154" creationId="{40922C02-0E21-4E99-A1C9-89E0913BD1EA}"/>
          </ac:picMkLst>
        </pc:picChg>
        <pc:picChg chg="mod">
          <ac:chgData name="Corzo Ramos, Maria" userId="a3be8f58-3a9f-4040-9c48-a1db72d28810" providerId="ADAL" clId="{B9CE0E55-9EB4-4884-A04B-AE916BD37A50}" dt="2021-11-29T12:00:53.650" v="7815" actId="1076"/>
          <ac:picMkLst>
            <pc:docMk/>
            <pc:sldMk cId="2003582513" sldId="256"/>
            <ac:picMk id="155" creationId="{437E9CB7-A60A-441A-B369-9B34C5D46975}"/>
          </ac:picMkLst>
        </pc:picChg>
        <pc:picChg chg="add mod">
          <ac:chgData name="Corzo Ramos, Maria" userId="a3be8f58-3a9f-4040-9c48-a1db72d28810" providerId="ADAL" clId="{B9CE0E55-9EB4-4884-A04B-AE916BD37A50}" dt="2021-11-29T11:57:45.770" v="7790" actId="164"/>
          <ac:picMkLst>
            <pc:docMk/>
            <pc:sldMk cId="2003582513" sldId="256"/>
            <ac:picMk id="3074" creationId="{CCCE5EDA-0DB0-496B-893C-5AB06D9FF1D1}"/>
          </ac:picMkLst>
        </pc:picChg>
        <pc:picChg chg="add mod">
          <ac:chgData name="Corzo Ramos, Maria" userId="a3be8f58-3a9f-4040-9c48-a1db72d28810" providerId="ADAL" clId="{B9CE0E55-9EB4-4884-A04B-AE916BD37A50}" dt="2021-11-29T11:57:45.770" v="7790" actId="164"/>
          <ac:picMkLst>
            <pc:docMk/>
            <pc:sldMk cId="2003582513" sldId="256"/>
            <ac:picMk id="3076" creationId="{7337F5C8-211C-46F6-B34F-309D201A7473}"/>
          </ac:picMkLst>
        </pc:picChg>
        <pc:picChg chg="add mod">
          <ac:chgData name="Corzo Ramos, Maria" userId="a3be8f58-3a9f-4040-9c48-a1db72d28810" providerId="ADAL" clId="{B9CE0E55-9EB4-4884-A04B-AE916BD37A50}" dt="2021-11-29T11:57:45.770" v="7790" actId="164"/>
          <ac:picMkLst>
            <pc:docMk/>
            <pc:sldMk cId="2003582513" sldId="256"/>
            <ac:picMk id="3078" creationId="{4ED88CF1-850F-4785-96C6-48C608079054}"/>
          </ac:picMkLst>
        </pc:picChg>
        <pc:picChg chg="add mod">
          <ac:chgData name="Corzo Ramos, Maria" userId="a3be8f58-3a9f-4040-9c48-a1db72d28810" providerId="ADAL" clId="{B9CE0E55-9EB4-4884-A04B-AE916BD37A50}" dt="2021-11-29T11:57:45.770" v="7790" actId="164"/>
          <ac:picMkLst>
            <pc:docMk/>
            <pc:sldMk cId="2003582513" sldId="256"/>
            <ac:picMk id="3080" creationId="{9AB161F4-1C96-4290-89B7-BE382193E6BC}"/>
          </ac:picMkLst>
        </pc:picChg>
        <pc:cxnChg chg="add mod">
          <ac:chgData name="Corzo Ramos, Maria" userId="a3be8f58-3a9f-4040-9c48-a1db72d28810" providerId="ADAL" clId="{B9CE0E55-9EB4-4884-A04B-AE916BD37A50}" dt="2021-11-25T09:51:45.803" v="1268"/>
          <ac:cxnSpMkLst>
            <pc:docMk/>
            <pc:sldMk cId="2003582513" sldId="256"/>
            <ac:cxnSpMk id="87" creationId="{8539E0CE-86BB-4696-A833-81F8219A0A57}"/>
          </ac:cxnSpMkLst>
        </pc:cxnChg>
      </pc:sldChg>
      <pc:sldChg chg="ord">
        <pc:chgData name="Corzo Ramos, Maria" userId="a3be8f58-3a9f-4040-9c48-a1db72d28810" providerId="ADAL" clId="{B9CE0E55-9EB4-4884-A04B-AE916BD37A50}" dt="2021-11-26T15:33:21.957" v="2874"/>
        <pc:sldMkLst>
          <pc:docMk/>
          <pc:sldMk cId="0" sldId="265"/>
        </pc:sldMkLst>
      </pc:sldChg>
      <pc:sldChg chg="del mod ord modShow">
        <pc:chgData name="Corzo Ramos, Maria" userId="a3be8f58-3a9f-4040-9c48-a1db72d28810" providerId="ADAL" clId="{B9CE0E55-9EB4-4884-A04B-AE916BD37A50}" dt="2021-11-28T19:36:53.203" v="6517" actId="47"/>
        <pc:sldMkLst>
          <pc:docMk/>
          <pc:sldMk cId="121321607" sldId="339"/>
        </pc:sldMkLst>
      </pc:sldChg>
      <pc:sldChg chg="addSp delSp modSp del mod ord modShow">
        <pc:chgData name="Corzo Ramos, Maria" userId="a3be8f58-3a9f-4040-9c48-a1db72d28810" providerId="ADAL" clId="{B9CE0E55-9EB4-4884-A04B-AE916BD37A50}" dt="2021-11-28T19:36:55.365" v="6519" actId="47"/>
        <pc:sldMkLst>
          <pc:docMk/>
          <pc:sldMk cId="673346362" sldId="340"/>
        </pc:sldMkLst>
        <pc:spChg chg="del mod">
          <ac:chgData name="Corzo Ramos, Maria" userId="a3be8f58-3a9f-4040-9c48-a1db72d28810" providerId="ADAL" clId="{B9CE0E55-9EB4-4884-A04B-AE916BD37A50}" dt="2021-11-26T16:01:37.674" v="3180" actId="21"/>
          <ac:spMkLst>
            <pc:docMk/>
            <pc:sldMk cId="673346362" sldId="340"/>
            <ac:spMk id="2" creationId="{00000000-0000-0000-0000-000000000000}"/>
          </ac:spMkLst>
        </pc:spChg>
        <pc:spChg chg="del mod">
          <ac:chgData name="Corzo Ramos, Maria" userId="a3be8f58-3a9f-4040-9c48-a1db72d28810" providerId="ADAL" clId="{B9CE0E55-9EB4-4884-A04B-AE916BD37A50}" dt="2021-11-26T16:02:01.754" v="3187" actId="478"/>
          <ac:spMkLst>
            <pc:docMk/>
            <pc:sldMk cId="673346362" sldId="340"/>
            <ac:spMk id="7" creationId="{00000000-0000-0000-0000-000000000000}"/>
          </ac:spMkLst>
        </pc:spChg>
        <pc:spChg chg="add mod">
          <ac:chgData name="Corzo Ramos, Maria" userId="a3be8f58-3a9f-4040-9c48-a1db72d28810" providerId="ADAL" clId="{B9CE0E55-9EB4-4884-A04B-AE916BD37A50}" dt="2021-11-26T16:01:37.674" v="3180" actId="21"/>
          <ac:spMkLst>
            <pc:docMk/>
            <pc:sldMk cId="673346362" sldId="340"/>
            <ac:spMk id="11" creationId="{99CC841E-9A60-4794-B037-AB6E3E3B52E9}"/>
          </ac:spMkLst>
        </pc:spChg>
        <pc:spChg chg="add del mod">
          <ac:chgData name="Corzo Ramos, Maria" userId="a3be8f58-3a9f-4040-9c48-a1db72d28810" providerId="ADAL" clId="{B9CE0E55-9EB4-4884-A04B-AE916BD37A50}" dt="2021-11-26T16:01:58.574" v="3186" actId="478"/>
          <ac:spMkLst>
            <pc:docMk/>
            <pc:sldMk cId="673346362" sldId="340"/>
            <ac:spMk id="15" creationId="{5046F87D-4209-4935-91F5-250498994EEF}"/>
          </ac:spMkLst>
        </pc:spChg>
        <pc:picChg chg="add del mod">
          <ac:chgData name="Corzo Ramos, Maria" userId="a3be8f58-3a9f-4040-9c48-a1db72d28810" providerId="ADAL" clId="{B9CE0E55-9EB4-4884-A04B-AE916BD37A50}" dt="2021-11-26T16:01:06.311" v="3172" actId="21"/>
          <ac:picMkLst>
            <pc:docMk/>
            <pc:sldMk cId="673346362" sldId="340"/>
            <ac:picMk id="4" creationId="{DA20548D-9EB4-4D3E-B68F-523DFC014F18}"/>
          </ac:picMkLst>
        </pc:picChg>
        <pc:picChg chg="add del mod">
          <ac:chgData name="Corzo Ramos, Maria" userId="a3be8f58-3a9f-4040-9c48-a1db72d28810" providerId="ADAL" clId="{B9CE0E55-9EB4-4884-A04B-AE916BD37A50}" dt="2021-11-26T16:01:50.428" v="3183" actId="21"/>
          <ac:picMkLst>
            <pc:docMk/>
            <pc:sldMk cId="673346362" sldId="340"/>
            <ac:picMk id="10" creationId="{F0B86949-43AB-4B39-9D66-6038EBCCF8AA}"/>
          </ac:picMkLst>
        </pc:picChg>
        <pc:picChg chg="del mod">
          <ac:chgData name="Corzo Ramos, Maria" userId="a3be8f58-3a9f-4040-9c48-a1db72d28810" providerId="ADAL" clId="{B9CE0E55-9EB4-4884-A04B-AE916BD37A50}" dt="2021-11-26T15:57:59.052" v="3135" actId="21"/>
          <ac:picMkLst>
            <pc:docMk/>
            <pc:sldMk cId="673346362" sldId="340"/>
            <ac:picMk id="13" creationId="{00000000-0000-0000-0000-000000000000}"/>
          </ac:picMkLst>
        </pc:picChg>
        <pc:picChg chg="add del mod">
          <ac:chgData name="Corzo Ramos, Maria" userId="a3be8f58-3a9f-4040-9c48-a1db72d28810" providerId="ADAL" clId="{B9CE0E55-9EB4-4884-A04B-AE916BD37A50}" dt="2021-11-26T16:01:55.273" v="3185" actId="478"/>
          <ac:picMkLst>
            <pc:docMk/>
            <pc:sldMk cId="673346362" sldId="340"/>
            <ac:picMk id="14" creationId="{536C58B6-0B8C-43BD-9448-ACDD9822B020}"/>
          </ac:picMkLst>
        </pc:picChg>
        <pc:picChg chg="add mod">
          <ac:chgData name="Corzo Ramos, Maria" userId="a3be8f58-3a9f-4040-9c48-a1db72d28810" providerId="ADAL" clId="{B9CE0E55-9EB4-4884-A04B-AE916BD37A50}" dt="2021-11-28T18:46:33.406" v="5826" actId="1076"/>
          <ac:picMkLst>
            <pc:docMk/>
            <pc:sldMk cId="673346362" sldId="340"/>
            <ac:picMk id="16" creationId="{9F58E341-2A13-4BBE-BDE9-15551F7E8BE9}"/>
          </ac:picMkLst>
        </pc:picChg>
        <pc:cxnChg chg="add del mod">
          <ac:chgData name="Corzo Ramos, Maria" userId="a3be8f58-3a9f-4040-9c48-a1db72d28810" providerId="ADAL" clId="{B9CE0E55-9EB4-4884-A04B-AE916BD37A50}" dt="2021-11-26T16:01:31.980" v="3178" actId="21"/>
          <ac:cxnSpMkLst>
            <pc:docMk/>
            <pc:sldMk cId="673346362" sldId="340"/>
            <ac:cxnSpMk id="9" creationId="{C839AB89-E04F-41C8-9D11-3C1F488F9F3C}"/>
          </ac:cxnSpMkLst>
        </pc:cxnChg>
      </pc:sldChg>
      <pc:sldChg chg="del mod ord modShow">
        <pc:chgData name="Corzo Ramos, Maria" userId="a3be8f58-3a9f-4040-9c48-a1db72d28810" providerId="ADAL" clId="{B9CE0E55-9EB4-4884-A04B-AE916BD37A50}" dt="2021-11-28T19:36:54.226" v="6518" actId="47"/>
        <pc:sldMkLst>
          <pc:docMk/>
          <pc:sldMk cId="2359120744" sldId="341"/>
        </pc:sldMkLst>
      </pc:sldChg>
      <pc:sldChg chg="addSp delSp modSp add del mod ord">
        <pc:chgData name="Corzo Ramos, Maria" userId="a3be8f58-3a9f-4040-9c48-a1db72d28810" providerId="ADAL" clId="{B9CE0E55-9EB4-4884-A04B-AE916BD37A50}" dt="2021-12-03T18:48:07.859" v="8668" actId="20577"/>
        <pc:sldMkLst>
          <pc:docMk/>
          <pc:sldMk cId="2789937327" sldId="342"/>
        </pc:sldMkLst>
        <pc:spChg chg="mod">
          <ac:chgData name="Corzo Ramos, Maria" userId="a3be8f58-3a9f-4040-9c48-a1db72d28810" providerId="ADAL" clId="{B9CE0E55-9EB4-4884-A04B-AE916BD37A50}" dt="2021-12-03T18:48:07.859" v="8668" actId="20577"/>
          <ac:spMkLst>
            <pc:docMk/>
            <pc:sldMk cId="2789937327" sldId="342"/>
            <ac:spMk id="2" creationId="{97EDF078-A1F8-40DF-BBC8-36AD22F3CE79}"/>
          </ac:spMkLst>
        </pc:spChg>
        <pc:spChg chg="del">
          <ac:chgData name="Corzo Ramos, Maria" userId="a3be8f58-3a9f-4040-9c48-a1db72d28810" providerId="ADAL" clId="{B9CE0E55-9EB4-4884-A04B-AE916BD37A50}" dt="2021-11-28T18:43:07.127" v="5772" actId="478"/>
          <ac:spMkLst>
            <pc:docMk/>
            <pc:sldMk cId="2789937327" sldId="342"/>
            <ac:spMk id="3" creationId="{00000000-0000-0000-0000-000000000000}"/>
          </ac:spMkLst>
        </pc:spChg>
        <pc:spChg chg="mod">
          <ac:chgData name="Corzo Ramos, Maria" userId="a3be8f58-3a9f-4040-9c48-a1db72d28810" providerId="ADAL" clId="{B9CE0E55-9EB4-4884-A04B-AE916BD37A50}" dt="2021-11-29T10:16:55.266" v="7402" actId="20577"/>
          <ac:spMkLst>
            <pc:docMk/>
            <pc:sldMk cId="2789937327" sldId="342"/>
            <ac:spMk id="6" creationId="{00000000-0000-0000-0000-000000000000}"/>
          </ac:spMkLst>
        </pc:spChg>
        <pc:spChg chg="add mod">
          <ac:chgData name="Corzo Ramos, Maria" userId="a3be8f58-3a9f-4040-9c48-a1db72d28810" providerId="ADAL" clId="{B9CE0E55-9EB4-4884-A04B-AE916BD37A50}" dt="2021-11-29T09:51:39.048" v="7159" actId="1076"/>
          <ac:spMkLst>
            <pc:docMk/>
            <pc:sldMk cId="2789937327" sldId="342"/>
            <ac:spMk id="7" creationId="{C6C049E4-02ED-453E-AF4F-821863A56069}"/>
          </ac:spMkLst>
        </pc:spChg>
        <pc:spChg chg="mod">
          <ac:chgData name="Corzo Ramos, Maria" userId="a3be8f58-3a9f-4040-9c48-a1db72d28810" providerId="ADAL" clId="{B9CE0E55-9EB4-4884-A04B-AE916BD37A50}" dt="2021-11-28T18:45:52.869" v="5823" actId="1076"/>
          <ac:spMkLst>
            <pc:docMk/>
            <pc:sldMk cId="2789937327" sldId="342"/>
            <ac:spMk id="20483" creationId="{00000000-0000-0000-0000-000000000000}"/>
          </ac:spMkLst>
        </pc:spChg>
        <pc:grpChg chg="add mod">
          <ac:chgData name="Corzo Ramos, Maria" userId="a3be8f58-3a9f-4040-9c48-a1db72d28810" providerId="ADAL" clId="{B9CE0E55-9EB4-4884-A04B-AE916BD37A50}" dt="2021-11-29T10:14:15.407" v="7386" actId="1076"/>
          <ac:grpSpMkLst>
            <pc:docMk/>
            <pc:sldMk cId="2789937327" sldId="342"/>
            <ac:grpSpMk id="4" creationId="{617A0017-C5A4-4BD3-966C-B68E4D52E6C4}"/>
          </ac:grpSpMkLst>
        </pc:grpChg>
        <pc:picChg chg="add mod">
          <ac:chgData name="Corzo Ramos, Maria" userId="a3be8f58-3a9f-4040-9c48-a1db72d28810" providerId="ADAL" clId="{B9CE0E55-9EB4-4884-A04B-AE916BD37A50}" dt="2021-11-28T18:45:27.933" v="5817"/>
          <ac:picMkLst>
            <pc:docMk/>
            <pc:sldMk cId="2789937327" sldId="342"/>
            <ac:picMk id="9" creationId="{B051E9EF-0109-4D0A-BEE2-92A7494401B0}"/>
          </ac:picMkLst>
        </pc:picChg>
        <pc:cxnChg chg="add mod">
          <ac:chgData name="Corzo Ramos, Maria" userId="a3be8f58-3a9f-4040-9c48-a1db72d28810" providerId="ADAL" clId="{B9CE0E55-9EB4-4884-A04B-AE916BD37A50}" dt="2021-11-28T18:45:21.985" v="5816"/>
          <ac:cxnSpMkLst>
            <pc:docMk/>
            <pc:sldMk cId="2789937327" sldId="342"/>
            <ac:cxnSpMk id="8" creationId="{5ADFC25E-B167-4882-8104-854FA1217E36}"/>
          </ac:cxnSpMkLst>
        </pc:cxnChg>
      </pc:sldChg>
      <pc:sldChg chg="del ord">
        <pc:chgData name="Corzo Ramos, Maria" userId="a3be8f58-3a9f-4040-9c48-a1db72d28810" providerId="ADAL" clId="{B9CE0E55-9EB4-4884-A04B-AE916BD37A50}" dt="2021-11-28T19:35:00.341" v="6505" actId="47"/>
        <pc:sldMkLst>
          <pc:docMk/>
          <pc:sldMk cId="0" sldId="344"/>
        </pc:sldMkLst>
      </pc:sldChg>
      <pc:sldChg chg="modSp add mod ord">
        <pc:chgData name="Corzo Ramos, Maria" userId="a3be8f58-3a9f-4040-9c48-a1db72d28810" providerId="ADAL" clId="{B9CE0E55-9EB4-4884-A04B-AE916BD37A50}" dt="2021-12-06T20:29:00.921" v="8922"/>
        <pc:sldMkLst>
          <pc:docMk/>
          <pc:sldMk cId="1168724119" sldId="434"/>
        </pc:sldMkLst>
        <pc:spChg chg="mod">
          <ac:chgData name="Corzo Ramos, Maria" userId="a3be8f58-3a9f-4040-9c48-a1db72d28810" providerId="ADAL" clId="{B9CE0E55-9EB4-4884-A04B-AE916BD37A50}" dt="2021-12-06T20:28:55.876" v="8920" actId="20577"/>
          <ac:spMkLst>
            <pc:docMk/>
            <pc:sldMk cId="1168724119" sldId="434"/>
            <ac:spMk id="3" creationId="{00000000-0000-0000-0000-000000000000}"/>
          </ac:spMkLst>
        </pc:spChg>
      </pc:sldChg>
      <pc:sldChg chg="ord">
        <pc:chgData name="Corzo Ramos, Maria" userId="a3be8f58-3a9f-4040-9c48-a1db72d28810" providerId="ADAL" clId="{B9CE0E55-9EB4-4884-A04B-AE916BD37A50}" dt="2021-11-26T15:33:26.469" v="2876"/>
        <pc:sldMkLst>
          <pc:docMk/>
          <pc:sldMk cId="3005185487" sldId="435"/>
        </pc:sldMkLst>
      </pc:sldChg>
      <pc:sldChg chg="modSp mod">
        <pc:chgData name="Corzo Ramos, Maria" userId="a3be8f58-3a9f-4040-9c48-a1db72d28810" providerId="ADAL" clId="{B9CE0E55-9EB4-4884-A04B-AE916BD37A50}" dt="2021-12-03T18:38:04.788" v="8599" actId="20577"/>
        <pc:sldMkLst>
          <pc:docMk/>
          <pc:sldMk cId="2029259374" sldId="450"/>
        </pc:sldMkLst>
        <pc:spChg chg="mod">
          <ac:chgData name="Corzo Ramos, Maria" userId="a3be8f58-3a9f-4040-9c48-a1db72d28810" providerId="ADAL" clId="{B9CE0E55-9EB4-4884-A04B-AE916BD37A50}" dt="2021-12-03T18:38:04.788" v="8599" actId="20577"/>
          <ac:spMkLst>
            <pc:docMk/>
            <pc:sldMk cId="2029259374" sldId="450"/>
            <ac:spMk id="8" creationId="{00000000-0000-0000-0000-000000000000}"/>
          </ac:spMkLst>
        </pc:spChg>
        <pc:picChg chg="mod">
          <ac:chgData name="Corzo Ramos, Maria" userId="a3be8f58-3a9f-4040-9c48-a1db72d28810" providerId="ADAL" clId="{B9CE0E55-9EB4-4884-A04B-AE916BD37A50}" dt="2021-11-24T09:14:36.065" v="86" actId="1076"/>
          <ac:picMkLst>
            <pc:docMk/>
            <pc:sldMk cId="2029259374" sldId="450"/>
            <ac:picMk id="7" creationId="{56881B53-A1FF-42C6-AA51-E22F6C751821}"/>
          </ac:picMkLst>
        </pc:picChg>
      </pc:sldChg>
      <pc:sldChg chg="addSp delSp modSp mod ord addCm delCm modCm">
        <pc:chgData name="Corzo Ramos, Maria" userId="a3be8f58-3a9f-4040-9c48-a1db72d28810" providerId="ADAL" clId="{B9CE0E55-9EB4-4884-A04B-AE916BD37A50}" dt="2021-12-06T20:24:15.106" v="8882" actId="20577"/>
        <pc:sldMkLst>
          <pc:docMk/>
          <pc:sldMk cId="2985953299" sldId="452"/>
        </pc:sldMkLst>
        <pc:spChg chg="add mod">
          <ac:chgData name="Corzo Ramos, Maria" userId="a3be8f58-3a9f-4040-9c48-a1db72d28810" providerId="ADAL" clId="{B9CE0E55-9EB4-4884-A04B-AE916BD37A50}" dt="2021-11-25T11:33:57.635" v="1816" actId="14100"/>
          <ac:spMkLst>
            <pc:docMk/>
            <pc:sldMk cId="2985953299" sldId="452"/>
            <ac:spMk id="2" creationId="{6F34581F-F86A-4A91-935D-C7DFB2C34FC8}"/>
          </ac:spMkLst>
        </pc:spChg>
        <pc:spChg chg="mod">
          <ac:chgData name="Corzo Ramos, Maria" userId="a3be8f58-3a9f-4040-9c48-a1db72d28810" providerId="ADAL" clId="{B9CE0E55-9EB4-4884-A04B-AE916BD37A50}" dt="2021-12-03T18:42:47.473" v="8655" actId="20577"/>
          <ac:spMkLst>
            <pc:docMk/>
            <pc:sldMk cId="2985953299" sldId="452"/>
            <ac:spMk id="4" creationId="{BB88D9A5-D5AE-4829-9E3D-44561DF3ED24}"/>
          </ac:spMkLst>
        </pc:spChg>
        <pc:spChg chg="del">
          <ac:chgData name="Corzo Ramos, Maria" userId="a3be8f58-3a9f-4040-9c48-a1db72d28810" providerId="ADAL" clId="{B9CE0E55-9EB4-4884-A04B-AE916BD37A50}" dt="2021-11-24T09:05:37.614" v="0" actId="478"/>
          <ac:spMkLst>
            <pc:docMk/>
            <pc:sldMk cId="2985953299" sldId="452"/>
            <ac:spMk id="5" creationId="{F2E61E86-0B07-46B1-93FD-6CAEDD34340E}"/>
          </ac:spMkLst>
        </pc:spChg>
        <pc:spChg chg="add mod">
          <ac:chgData name="Corzo Ramos, Maria" userId="a3be8f58-3a9f-4040-9c48-a1db72d28810" providerId="ADAL" clId="{B9CE0E55-9EB4-4884-A04B-AE916BD37A50}" dt="2021-11-30T16:32:22.484" v="8046" actId="20577"/>
          <ac:spMkLst>
            <pc:docMk/>
            <pc:sldMk cId="2985953299" sldId="452"/>
            <ac:spMk id="8" creationId="{C79F53FE-B2E0-4DD2-B99F-AD56A2DD0DEB}"/>
          </ac:spMkLst>
        </pc:spChg>
        <pc:spChg chg="mod">
          <ac:chgData name="Corzo Ramos, Maria" userId="a3be8f58-3a9f-4040-9c48-a1db72d28810" providerId="ADAL" clId="{B9CE0E55-9EB4-4884-A04B-AE916BD37A50}" dt="2021-11-25T10:56:05.329" v="1520"/>
          <ac:spMkLst>
            <pc:docMk/>
            <pc:sldMk cId="2985953299" sldId="452"/>
            <ac:spMk id="13" creationId="{B75AA727-9D15-4F12-9C06-6D415C9D8119}"/>
          </ac:spMkLst>
        </pc:spChg>
        <pc:spChg chg="mod">
          <ac:chgData name="Corzo Ramos, Maria" userId="a3be8f58-3a9f-4040-9c48-a1db72d28810" providerId="ADAL" clId="{B9CE0E55-9EB4-4884-A04B-AE916BD37A50}" dt="2021-12-06T20:24:15.106" v="8882" actId="20577"/>
          <ac:spMkLst>
            <pc:docMk/>
            <pc:sldMk cId="2985953299" sldId="452"/>
            <ac:spMk id="14" creationId="{A242A014-B231-4A6B-9FBC-51EE531AD9B8}"/>
          </ac:spMkLst>
        </pc:spChg>
        <pc:spChg chg="mod">
          <ac:chgData name="Corzo Ramos, Maria" userId="a3be8f58-3a9f-4040-9c48-a1db72d28810" providerId="ADAL" clId="{B9CE0E55-9EB4-4884-A04B-AE916BD37A50}" dt="2021-11-25T10:56:05.329" v="1520"/>
          <ac:spMkLst>
            <pc:docMk/>
            <pc:sldMk cId="2985953299" sldId="452"/>
            <ac:spMk id="17" creationId="{85E959B0-2464-4765-8DAE-D6262E9F3082}"/>
          </ac:spMkLst>
        </pc:spChg>
        <pc:spChg chg="mod">
          <ac:chgData name="Corzo Ramos, Maria" userId="a3be8f58-3a9f-4040-9c48-a1db72d28810" providerId="ADAL" clId="{B9CE0E55-9EB4-4884-A04B-AE916BD37A50}" dt="2021-11-25T10:56:05.329" v="1520"/>
          <ac:spMkLst>
            <pc:docMk/>
            <pc:sldMk cId="2985953299" sldId="452"/>
            <ac:spMk id="18" creationId="{DFDECCFF-DAA4-48C0-BB19-DF08800095FE}"/>
          </ac:spMkLst>
        </pc:spChg>
        <pc:spChg chg="mod">
          <ac:chgData name="Corzo Ramos, Maria" userId="a3be8f58-3a9f-4040-9c48-a1db72d28810" providerId="ADAL" clId="{B9CE0E55-9EB4-4884-A04B-AE916BD37A50}" dt="2021-12-06T20:17:24.605" v="8833" actId="255"/>
          <ac:spMkLst>
            <pc:docMk/>
            <pc:sldMk cId="2985953299" sldId="452"/>
            <ac:spMk id="19" creationId="{CA0EA819-0ED6-484D-8A8E-6CDB43410C6F}"/>
          </ac:spMkLst>
        </pc:spChg>
        <pc:spChg chg="mod">
          <ac:chgData name="Corzo Ramos, Maria" userId="a3be8f58-3a9f-4040-9c48-a1db72d28810" providerId="ADAL" clId="{B9CE0E55-9EB4-4884-A04B-AE916BD37A50}" dt="2021-11-25T10:56:05.329" v="1520"/>
          <ac:spMkLst>
            <pc:docMk/>
            <pc:sldMk cId="2985953299" sldId="452"/>
            <ac:spMk id="22" creationId="{2AAF358E-B983-46F1-8A25-65388E991F50}"/>
          </ac:spMkLst>
        </pc:spChg>
        <pc:spChg chg="mod">
          <ac:chgData name="Corzo Ramos, Maria" userId="a3be8f58-3a9f-4040-9c48-a1db72d28810" providerId="ADAL" clId="{B9CE0E55-9EB4-4884-A04B-AE916BD37A50}" dt="2021-11-25T10:56:05.329" v="1520"/>
          <ac:spMkLst>
            <pc:docMk/>
            <pc:sldMk cId="2985953299" sldId="452"/>
            <ac:spMk id="23" creationId="{42DEFE61-6999-418D-AAAD-19C7445AD1F5}"/>
          </ac:spMkLst>
        </pc:spChg>
        <pc:spChg chg="mod">
          <ac:chgData name="Corzo Ramos, Maria" userId="a3be8f58-3a9f-4040-9c48-a1db72d28810" providerId="ADAL" clId="{B9CE0E55-9EB4-4884-A04B-AE916BD37A50}" dt="2021-12-06T20:17:51.849" v="8837" actId="255"/>
          <ac:spMkLst>
            <pc:docMk/>
            <pc:sldMk cId="2985953299" sldId="452"/>
            <ac:spMk id="24" creationId="{84F9BC73-E025-4E6F-AF58-94E2AD275A10}"/>
          </ac:spMkLst>
        </pc:spChg>
        <pc:spChg chg="mod">
          <ac:chgData name="Corzo Ramos, Maria" userId="a3be8f58-3a9f-4040-9c48-a1db72d28810" providerId="ADAL" clId="{B9CE0E55-9EB4-4884-A04B-AE916BD37A50}" dt="2021-11-25T10:56:05.329" v="1520"/>
          <ac:spMkLst>
            <pc:docMk/>
            <pc:sldMk cId="2985953299" sldId="452"/>
            <ac:spMk id="27" creationId="{E73324AD-7890-463D-A636-2E6E2EC5257A}"/>
          </ac:spMkLst>
        </pc:spChg>
        <pc:spChg chg="mod">
          <ac:chgData name="Corzo Ramos, Maria" userId="a3be8f58-3a9f-4040-9c48-a1db72d28810" providerId="ADAL" clId="{B9CE0E55-9EB4-4884-A04B-AE916BD37A50}" dt="2021-11-29T09:24:24.068" v="7052" actId="20577"/>
          <ac:spMkLst>
            <pc:docMk/>
            <pc:sldMk cId="2985953299" sldId="452"/>
            <ac:spMk id="28" creationId="{FAC5D12D-BBFC-4D8F-9E64-2728BB53976D}"/>
          </ac:spMkLst>
        </pc:spChg>
        <pc:spChg chg="mod">
          <ac:chgData name="Corzo Ramos, Maria" userId="a3be8f58-3a9f-4040-9c48-a1db72d28810" providerId="ADAL" clId="{B9CE0E55-9EB4-4884-A04B-AE916BD37A50}" dt="2021-12-06T20:23:03.344" v="8878" actId="255"/>
          <ac:spMkLst>
            <pc:docMk/>
            <pc:sldMk cId="2985953299" sldId="452"/>
            <ac:spMk id="29" creationId="{336EC8D2-24B2-4220-A9B5-56AC38A6B676}"/>
          </ac:spMkLst>
        </pc:spChg>
        <pc:spChg chg="del mod">
          <ac:chgData name="Corzo Ramos, Maria" userId="a3be8f58-3a9f-4040-9c48-a1db72d28810" providerId="ADAL" clId="{B9CE0E55-9EB4-4884-A04B-AE916BD37A50}" dt="2021-11-26T10:37:57.140" v="2170" actId="478"/>
          <ac:spMkLst>
            <pc:docMk/>
            <pc:sldMk cId="2985953299" sldId="452"/>
            <ac:spMk id="29" creationId="{87A9F28A-FE64-4DEB-A08E-FFF56AA4C28A}"/>
          </ac:spMkLst>
        </pc:spChg>
        <pc:spChg chg="mod">
          <ac:chgData name="Corzo Ramos, Maria" userId="a3be8f58-3a9f-4040-9c48-a1db72d28810" providerId="ADAL" clId="{B9CE0E55-9EB4-4884-A04B-AE916BD37A50}" dt="2021-11-25T10:56:05.329" v="1520"/>
          <ac:spMkLst>
            <pc:docMk/>
            <pc:sldMk cId="2985953299" sldId="452"/>
            <ac:spMk id="32" creationId="{CDF3913B-23F4-41E1-A2AD-3C957B07CA81}"/>
          </ac:spMkLst>
        </pc:spChg>
        <pc:spChg chg="del mod">
          <ac:chgData name="Corzo Ramos, Maria" userId="a3be8f58-3a9f-4040-9c48-a1db72d28810" providerId="ADAL" clId="{B9CE0E55-9EB4-4884-A04B-AE916BD37A50}" dt="2021-11-25T12:26:56.641" v="2048" actId="478"/>
          <ac:spMkLst>
            <pc:docMk/>
            <pc:sldMk cId="2985953299" sldId="452"/>
            <ac:spMk id="33" creationId="{B7979BA0-9262-4D66-A971-A39914A28684}"/>
          </ac:spMkLst>
        </pc:spChg>
        <pc:spChg chg="del mod">
          <ac:chgData name="Corzo Ramos, Maria" userId="a3be8f58-3a9f-4040-9c48-a1db72d28810" providerId="ADAL" clId="{B9CE0E55-9EB4-4884-A04B-AE916BD37A50}" dt="2021-11-25T12:27:03.027" v="2051" actId="478"/>
          <ac:spMkLst>
            <pc:docMk/>
            <pc:sldMk cId="2985953299" sldId="452"/>
            <ac:spMk id="34" creationId="{F0CC1B5A-34AB-4C47-B1E8-5B6497B2CABB}"/>
          </ac:spMkLst>
        </pc:spChg>
        <pc:spChg chg="del mod">
          <ac:chgData name="Corzo Ramos, Maria" userId="a3be8f58-3a9f-4040-9c48-a1db72d28810" providerId="ADAL" clId="{B9CE0E55-9EB4-4884-A04B-AE916BD37A50}" dt="2021-11-25T12:27:01.318" v="2050" actId="478"/>
          <ac:spMkLst>
            <pc:docMk/>
            <pc:sldMk cId="2985953299" sldId="452"/>
            <ac:spMk id="37" creationId="{E0AF87F6-D9D5-419A-BDAF-8546E7985919}"/>
          </ac:spMkLst>
        </pc:spChg>
        <pc:spChg chg="add del mod">
          <ac:chgData name="Corzo Ramos, Maria" userId="a3be8f58-3a9f-4040-9c48-a1db72d28810" providerId="ADAL" clId="{B9CE0E55-9EB4-4884-A04B-AE916BD37A50}" dt="2021-11-26T16:02:21.001" v="3190"/>
          <ac:spMkLst>
            <pc:docMk/>
            <pc:sldMk cId="2985953299" sldId="452"/>
            <ac:spMk id="55" creationId="{190A2E1C-8D52-4EA0-AA17-FEC236A13E58}"/>
          </ac:spMkLst>
        </pc:spChg>
        <pc:spChg chg="add del mod">
          <ac:chgData name="Corzo Ramos, Maria" userId="a3be8f58-3a9f-4040-9c48-a1db72d28810" providerId="ADAL" clId="{B9CE0E55-9EB4-4884-A04B-AE916BD37A50}" dt="2021-11-28T19:12:16.874" v="6090" actId="478"/>
          <ac:spMkLst>
            <pc:docMk/>
            <pc:sldMk cId="2985953299" sldId="452"/>
            <ac:spMk id="56" creationId="{AF8FEAD5-8AAE-4D45-A4D0-F242A1652B9F}"/>
          </ac:spMkLst>
        </pc:spChg>
        <pc:spChg chg="add mod">
          <ac:chgData name="Corzo Ramos, Maria" userId="a3be8f58-3a9f-4040-9c48-a1db72d28810" providerId="ADAL" clId="{B9CE0E55-9EB4-4884-A04B-AE916BD37A50}" dt="2021-12-06T20:17:08.201" v="8831" actId="255"/>
          <ac:spMkLst>
            <pc:docMk/>
            <pc:sldMk cId="2985953299" sldId="452"/>
            <ac:spMk id="57" creationId="{CF5963C6-778F-4730-91F2-F20E989A2C4F}"/>
          </ac:spMkLst>
        </pc:spChg>
        <pc:spChg chg="mod">
          <ac:chgData name="Corzo Ramos, Maria" userId="a3be8f58-3a9f-4040-9c48-a1db72d28810" providerId="ADAL" clId="{B9CE0E55-9EB4-4884-A04B-AE916BD37A50}" dt="2021-12-06T20:23:10.620" v="8879" actId="255"/>
          <ac:spMkLst>
            <pc:docMk/>
            <pc:sldMk cId="2985953299" sldId="452"/>
            <ac:spMk id="58" creationId="{7A45CEF3-7E42-4FC8-AEE0-EA42D3D473EA}"/>
          </ac:spMkLst>
        </pc:spChg>
        <pc:spChg chg="mod">
          <ac:chgData name="Corzo Ramos, Maria" userId="a3be8f58-3a9f-4040-9c48-a1db72d28810" providerId="ADAL" clId="{B9CE0E55-9EB4-4884-A04B-AE916BD37A50}" dt="2021-12-06T20:22:54.813" v="8877" actId="255"/>
          <ac:spMkLst>
            <pc:docMk/>
            <pc:sldMk cId="2985953299" sldId="452"/>
            <ac:spMk id="65" creationId="{E1259892-F507-43F8-B07F-A042F1F8AFAB}"/>
          </ac:spMkLst>
        </pc:spChg>
        <pc:spChg chg="mod">
          <ac:chgData name="Corzo Ramos, Maria" userId="a3be8f58-3a9f-4040-9c48-a1db72d28810" providerId="ADAL" clId="{B9CE0E55-9EB4-4884-A04B-AE916BD37A50}" dt="2021-12-06T20:22:45.229" v="8876" actId="1076"/>
          <ac:spMkLst>
            <pc:docMk/>
            <pc:sldMk cId="2985953299" sldId="452"/>
            <ac:spMk id="66" creationId="{D79CEAE4-888A-4610-B6D2-DD4392F5DF5A}"/>
          </ac:spMkLst>
        </pc:spChg>
        <pc:grpChg chg="add mod">
          <ac:chgData name="Corzo Ramos, Maria" userId="a3be8f58-3a9f-4040-9c48-a1db72d28810" providerId="ADAL" clId="{B9CE0E55-9EB4-4884-A04B-AE916BD37A50}" dt="2021-12-06T20:21:45.776" v="8867" actId="1076"/>
          <ac:grpSpMkLst>
            <pc:docMk/>
            <pc:sldMk cId="2985953299" sldId="452"/>
            <ac:grpSpMk id="6" creationId="{CDD4E7FE-13F7-465B-82EA-8BCC012844FC}"/>
          </ac:grpSpMkLst>
        </pc:grpChg>
        <pc:grpChg chg="del mod">
          <ac:chgData name="Corzo Ramos, Maria" userId="a3be8f58-3a9f-4040-9c48-a1db72d28810" providerId="ADAL" clId="{B9CE0E55-9EB4-4884-A04B-AE916BD37A50}" dt="2021-11-25T12:27:01.318" v="2050" actId="478"/>
          <ac:grpSpMkLst>
            <pc:docMk/>
            <pc:sldMk cId="2985953299" sldId="452"/>
            <ac:grpSpMk id="8" creationId="{0FBD05DC-EAAF-4D9C-AFE9-65588259CF5C}"/>
          </ac:grpSpMkLst>
        </pc:grpChg>
        <pc:grpChg chg="mod">
          <ac:chgData name="Corzo Ramos, Maria" userId="a3be8f58-3a9f-4040-9c48-a1db72d28810" providerId="ADAL" clId="{B9CE0E55-9EB4-4884-A04B-AE916BD37A50}" dt="2021-11-25T10:56:05.329" v="1520"/>
          <ac:grpSpMkLst>
            <pc:docMk/>
            <pc:sldMk cId="2985953299" sldId="452"/>
            <ac:grpSpMk id="9" creationId="{7E1F5EC9-2308-444C-835D-F59BED656842}"/>
          </ac:grpSpMkLst>
        </pc:grpChg>
        <pc:grpChg chg="mod">
          <ac:chgData name="Corzo Ramos, Maria" userId="a3be8f58-3a9f-4040-9c48-a1db72d28810" providerId="ADAL" clId="{B9CE0E55-9EB4-4884-A04B-AE916BD37A50}" dt="2021-11-25T10:56:05.329" v="1520"/>
          <ac:grpSpMkLst>
            <pc:docMk/>
            <pc:sldMk cId="2985953299" sldId="452"/>
            <ac:grpSpMk id="10" creationId="{D49037C2-474A-4CE4-99A4-9F67F9CFE94D}"/>
          </ac:grpSpMkLst>
        </pc:grpChg>
        <pc:grpChg chg="mod">
          <ac:chgData name="Corzo Ramos, Maria" userId="a3be8f58-3a9f-4040-9c48-a1db72d28810" providerId="ADAL" clId="{B9CE0E55-9EB4-4884-A04B-AE916BD37A50}" dt="2021-11-25T10:56:05.329" v="1520"/>
          <ac:grpSpMkLst>
            <pc:docMk/>
            <pc:sldMk cId="2985953299" sldId="452"/>
            <ac:grpSpMk id="11" creationId="{DCEE0302-91CA-4C0F-B783-F6EACDD8052C}"/>
          </ac:grpSpMkLst>
        </pc:grpChg>
        <pc:grpChg chg="mod">
          <ac:chgData name="Corzo Ramos, Maria" userId="a3be8f58-3a9f-4040-9c48-a1db72d28810" providerId="ADAL" clId="{B9CE0E55-9EB4-4884-A04B-AE916BD37A50}" dt="2021-11-25T10:56:05.329" v="1520"/>
          <ac:grpSpMkLst>
            <pc:docMk/>
            <pc:sldMk cId="2985953299" sldId="452"/>
            <ac:grpSpMk id="12" creationId="{385D884A-7A59-45AF-B540-6329FDEF79E2}"/>
          </ac:grpSpMkLst>
        </pc:grpChg>
        <pc:grpChg chg="mod">
          <ac:chgData name="Corzo Ramos, Maria" userId="a3be8f58-3a9f-4040-9c48-a1db72d28810" providerId="ADAL" clId="{B9CE0E55-9EB4-4884-A04B-AE916BD37A50}" dt="2021-11-25T10:56:05.329" v="1520"/>
          <ac:grpSpMkLst>
            <pc:docMk/>
            <pc:sldMk cId="2985953299" sldId="452"/>
            <ac:grpSpMk id="15" creationId="{236A69FB-9782-47AF-A4B1-61F9EB6E8652}"/>
          </ac:grpSpMkLst>
        </pc:grpChg>
        <pc:grpChg chg="mod">
          <ac:chgData name="Corzo Ramos, Maria" userId="a3be8f58-3a9f-4040-9c48-a1db72d28810" providerId="ADAL" clId="{B9CE0E55-9EB4-4884-A04B-AE916BD37A50}" dt="2021-11-25T10:56:05.329" v="1520"/>
          <ac:grpSpMkLst>
            <pc:docMk/>
            <pc:sldMk cId="2985953299" sldId="452"/>
            <ac:grpSpMk id="20" creationId="{6F63C153-D7BF-491E-9E7A-6DBBC4021592}"/>
          </ac:grpSpMkLst>
        </pc:grpChg>
        <pc:grpChg chg="mod">
          <ac:chgData name="Corzo Ramos, Maria" userId="a3be8f58-3a9f-4040-9c48-a1db72d28810" providerId="ADAL" clId="{B9CE0E55-9EB4-4884-A04B-AE916BD37A50}" dt="2021-11-25T10:56:05.329" v="1520"/>
          <ac:grpSpMkLst>
            <pc:docMk/>
            <pc:sldMk cId="2985953299" sldId="452"/>
            <ac:grpSpMk id="25" creationId="{4BA2C4C7-3182-4933-A306-76122899EFD8}"/>
          </ac:grpSpMkLst>
        </pc:grpChg>
        <pc:grpChg chg="add del mod">
          <ac:chgData name="Corzo Ramos, Maria" userId="a3be8f58-3a9f-4040-9c48-a1db72d28810" providerId="ADAL" clId="{B9CE0E55-9EB4-4884-A04B-AE916BD37A50}" dt="2021-11-30T17:04:02.589" v="8257" actId="478"/>
          <ac:grpSpMkLst>
            <pc:docMk/>
            <pc:sldMk cId="2985953299" sldId="452"/>
            <ac:grpSpMk id="29" creationId="{65243BCA-AF7E-4845-8402-0E59F3CBF7C7}"/>
          </ac:grpSpMkLst>
        </pc:grpChg>
        <pc:grpChg chg="mod">
          <ac:chgData name="Corzo Ramos, Maria" userId="a3be8f58-3a9f-4040-9c48-a1db72d28810" providerId="ADAL" clId="{B9CE0E55-9EB4-4884-A04B-AE916BD37A50}" dt="2021-11-25T10:56:05.329" v="1520"/>
          <ac:grpSpMkLst>
            <pc:docMk/>
            <pc:sldMk cId="2985953299" sldId="452"/>
            <ac:grpSpMk id="30" creationId="{6A0BBC45-F0D9-4EEE-B463-B0CD6BADDE77}"/>
          </ac:grpSpMkLst>
        </pc:grpChg>
        <pc:grpChg chg="del mod">
          <ac:chgData name="Corzo Ramos, Maria" userId="a3be8f58-3a9f-4040-9c48-a1db72d28810" providerId="ADAL" clId="{B9CE0E55-9EB4-4884-A04B-AE916BD37A50}" dt="2021-11-25T12:26:58.849" v="2049" actId="478"/>
          <ac:grpSpMkLst>
            <pc:docMk/>
            <pc:sldMk cId="2985953299" sldId="452"/>
            <ac:grpSpMk id="35" creationId="{8B8FE186-FF83-4A45-A0BC-EF15A28EFB46}"/>
          </ac:grpSpMkLst>
        </pc:grpChg>
        <pc:grpChg chg="add mod">
          <ac:chgData name="Corzo Ramos, Maria" userId="a3be8f58-3a9f-4040-9c48-a1db72d28810" providerId="ADAL" clId="{B9CE0E55-9EB4-4884-A04B-AE916BD37A50}" dt="2021-12-06T20:22:20.210" v="8873" actId="1076"/>
          <ac:grpSpMkLst>
            <pc:docMk/>
            <pc:sldMk cId="2985953299" sldId="452"/>
            <ac:grpSpMk id="38" creationId="{09EB705C-8573-41E3-9BC6-54E9D2F4C263}"/>
          </ac:grpSpMkLst>
        </pc:grpChg>
        <pc:grpChg chg="mod">
          <ac:chgData name="Corzo Ramos, Maria" userId="a3be8f58-3a9f-4040-9c48-a1db72d28810" providerId="ADAL" clId="{B9CE0E55-9EB4-4884-A04B-AE916BD37A50}" dt="2021-12-06T20:22:20.210" v="8873" actId="1076"/>
          <ac:grpSpMkLst>
            <pc:docMk/>
            <pc:sldMk cId="2985953299" sldId="452"/>
            <ac:grpSpMk id="40" creationId="{436ED250-1471-4A48-ADF5-14687C6C41AF}"/>
          </ac:grpSpMkLst>
        </pc:grpChg>
        <pc:grpChg chg="add mod">
          <ac:chgData name="Corzo Ramos, Maria" userId="a3be8f58-3a9f-4040-9c48-a1db72d28810" providerId="ADAL" clId="{B9CE0E55-9EB4-4884-A04B-AE916BD37A50}" dt="2021-12-06T20:21:04.323" v="8861" actId="1076"/>
          <ac:grpSpMkLst>
            <pc:docMk/>
            <pc:sldMk cId="2985953299" sldId="452"/>
            <ac:grpSpMk id="44" creationId="{36EA5DDC-3A9B-443A-8DF9-E88B9CB416A2}"/>
          </ac:grpSpMkLst>
        </pc:grpChg>
        <pc:grpChg chg="mod">
          <ac:chgData name="Corzo Ramos, Maria" userId="a3be8f58-3a9f-4040-9c48-a1db72d28810" providerId="ADAL" clId="{B9CE0E55-9EB4-4884-A04B-AE916BD37A50}" dt="2021-12-06T20:21:04.323" v="8861" actId="1076"/>
          <ac:grpSpMkLst>
            <pc:docMk/>
            <pc:sldMk cId="2985953299" sldId="452"/>
            <ac:grpSpMk id="46" creationId="{BE06E53B-7D7B-42FD-B04D-B88D8CFC4A75}"/>
          </ac:grpSpMkLst>
        </pc:grpChg>
        <pc:grpChg chg="mod">
          <ac:chgData name="Corzo Ramos, Maria" userId="a3be8f58-3a9f-4040-9c48-a1db72d28810" providerId="ADAL" clId="{B9CE0E55-9EB4-4884-A04B-AE916BD37A50}" dt="2021-12-06T20:21:04.323" v="8861" actId="1076"/>
          <ac:grpSpMkLst>
            <pc:docMk/>
            <pc:sldMk cId="2985953299" sldId="452"/>
            <ac:grpSpMk id="47" creationId="{529797E4-B9B7-49D9-A915-C86543F31062}"/>
          </ac:grpSpMkLst>
        </pc:grpChg>
        <pc:grpChg chg="add mod">
          <ac:chgData name="Corzo Ramos, Maria" userId="a3be8f58-3a9f-4040-9c48-a1db72d28810" providerId="ADAL" clId="{B9CE0E55-9EB4-4884-A04B-AE916BD37A50}" dt="2021-12-06T20:22:14.931" v="8872" actId="1076"/>
          <ac:grpSpMkLst>
            <pc:docMk/>
            <pc:sldMk cId="2985953299" sldId="452"/>
            <ac:grpSpMk id="51" creationId="{CE45E569-AA72-46D1-9B80-2259F97E88F3}"/>
          </ac:grpSpMkLst>
        </pc:grpChg>
        <pc:grpChg chg="add mod">
          <ac:chgData name="Corzo Ramos, Maria" userId="a3be8f58-3a9f-4040-9c48-a1db72d28810" providerId="ADAL" clId="{B9CE0E55-9EB4-4884-A04B-AE916BD37A50}" dt="2021-12-06T20:20:56.631" v="8859" actId="1076"/>
          <ac:grpSpMkLst>
            <pc:docMk/>
            <pc:sldMk cId="2985953299" sldId="452"/>
            <ac:grpSpMk id="54" creationId="{EBD64173-F953-4326-8BEE-057FC2A2AADC}"/>
          </ac:grpSpMkLst>
        </pc:grpChg>
        <pc:grpChg chg="mod">
          <ac:chgData name="Corzo Ramos, Maria" userId="a3be8f58-3a9f-4040-9c48-a1db72d28810" providerId="ADAL" clId="{B9CE0E55-9EB4-4884-A04B-AE916BD37A50}" dt="2021-11-30T17:04:38.599" v="8260" actId="1076"/>
          <ac:grpSpMkLst>
            <pc:docMk/>
            <pc:sldMk cId="2985953299" sldId="452"/>
            <ac:grpSpMk id="55" creationId="{9855EF01-FE1F-42DB-880C-C512DB76DDBF}"/>
          </ac:grpSpMkLst>
        </pc:grpChg>
        <pc:grpChg chg="mod">
          <ac:chgData name="Corzo Ramos, Maria" userId="a3be8f58-3a9f-4040-9c48-a1db72d28810" providerId="ADAL" clId="{B9CE0E55-9EB4-4884-A04B-AE916BD37A50}" dt="2021-12-06T20:20:56.631" v="8859" actId="1076"/>
          <ac:grpSpMkLst>
            <pc:docMk/>
            <pc:sldMk cId="2985953299" sldId="452"/>
            <ac:grpSpMk id="60" creationId="{F55E905D-DD5C-42A7-8978-980A0AC58036}"/>
          </ac:grpSpMkLst>
        </pc:grpChg>
        <pc:picChg chg="add mod">
          <ac:chgData name="Corzo Ramos, Maria" userId="a3be8f58-3a9f-4040-9c48-a1db72d28810" providerId="ADAL" clId="{B9CE0E55-9EB4-4884-A04B-AE916BD37A50}" dt="2021-11-25T10:55:37.398" v="1514"/>
          <ac:picMkLst>
            <pc:docMk/>
            <pc:sldMk cId="2985953299" sldId="452"/>
            <ac:picMk id="5" creationId="{1840B521-7BAE-497A-A129-4255FD9ED214}"/>
          </ac:picMkLst>
        </pc:picChg>
        <pc:picChg chg="mod">
          <ac:chgData name="Corzo Ramos, Maria" userId="a3be8f58-3a9f-4040-9c48-a1db72d28810" providerId="ADAL" clId="{B9CE0E55-9EB4-4884-A04B-AE916BD37A50}" dt="2021-12-06T20:22:20.210" v="8873" actId="1076"/>
          <ac:picMkLst>
            <pc:docMk/>
            <pc:sldMk cId="2985953299" sldId="452"/>
            <ac:picMk id="39" creationId="{39AA219B-F40E-4DE9-9EA6-34E09AC70651}"/>
          </ac:picMkLst>
        </pc:picChg>
        <pc:picChg chg="mod">
          <ac:chgData name="Corzo Ramos, Maria" userId="a3be8f58-3a9f-4040-9c48-a1db72d28810" providerId="ADAL" clId="{B9CE0E55-9EB4-4884-A04B-AE916BD37A50}" dt="2021-12-06T20:22:20.210" v="8873" actId="1076"/>
          <ac:picMkLst>
            <pc:docMk/>
            <pc:sldMk cId="2985953299" sldId="452"/>
            <ac:picMk id="41" creationId="{5B50A251-B6ED-49B4-BFA9-8A32E309C56D}"/>
          </ac:picMkLst>
        </pc:picChg>
        <pc:picChg chg="mod">
          <ac:chgData name="Corzo Ramos, Maria" userId="a3be8f58-3a9f-4040-9c48-a1db72d28810" providerId="ADAL" clId="{B9CE0E55-9EB4-4884-A04B-AE916BD37A50}" dt="2021-12-06T20:22:20.210" v="8873" actId="1076"/>
          <ac:picMkLst>
            <pc:docMk/>
            <pc:sldMk cId="2985953299" sldId="452"/>
            <ac:picMk id="42" creationId="{14F728B8-B9D7-4E18-8470-16FFA61E7277}"/>
          </ac:picMkLst>
        </pc:picChg>
        <pc:picChg chg="add del mod">
          <ac:chgData name="Corzo Ramos, Maria" userId="a3be8f58-3a9f-4040-9c48-a1db72d28810" providerId="ADAL" clId="{B9CE0E55-9EB4-4884-A04B-AE916BD37A50}" dt="2021-11-25T12:27:30.476" v="2057" actId="478"/>
          <ac:picMkLst>
            <pc:docMk/>
            <pc:sldMk cId="2985953299" sldId="452"/>
            <ac:picMk id="43" creationId="{22ED740F-0C31-42D1-B987-94FC1CBF895D}"/>
          </ac:picMkLst>
        </pc:picChg>
        <pc:picChg chg="mod">
          <ac:chgData name="Corzo Ramos, Maria" userId="a3be8f58-3a9f-4040-9c48-a1db72d28810" providerId="ADAL" clId="{B9CE0E55-9EB4-4884-A04B-AE916BD37A50}" dt="2021-12-06T20:21:04.323" v="8861" actId="1076"/>
          <ac:picMkLst>
            <pc:docMk/>
            <pc:sldMk cId="2985953299" sldId="452"/>
            <ac:picMk id="45" creationId="{BED64BCA-21A1-4DDA-989E-30A0161B8988}"/>
          </ac:picMkLst>
        </pc:picChg>
        <pc:picChg chg="mod">
          <ac:chgData name="Corzo Ramos, Maria" userId="a3be8f58-3a9f-4040-9c48-a1db72d28810" providerId="ADAL" clId="{B9CE0E55-9EB4-4884-A04B-AE916BD37A50}" dt="2021-12-06T20:21:04.323" v="8861" actId="1076"/>
          <ac:picMkLst>
            <pc:docMk/>
            <pc:sldMk cId="2985953299" sldId="452"/>
            <ac:picMk id="48" creationId="{D60C9E14-7A4F-4CB1-BA07-FC1A294825B5}"/>
          </ac:picMkLst>
        </pc:picChg>
        <pc:picChg chg="mod">
          <ac:chgData name="Corzo Ramos, Maria" userId="a3be8f58-3a9f-4040-9c48-a1db72d28810" providerId="ADAL" clId="{B9CE0E55-9EB4-4884-A04B-AE916BD37A50}" dt="2021-12-06T20:21:04.323" v="8861" actId="1076"/>
          <ac:picMkLst>
            <pc:docMk/>
            <pc:sldMk cId="2985953299" sldId="452"/>
            <ac:picMk id="49" creationId="{7FA760D6-4B83-4FE7-A51A-C1CAB31DD8DA}"/>
          </ac:picMkLst>
        </pc:picChg>
        <pc:picChg chg="mod">
          <ac:chgData name="Corzo Ramos, Maria" userId="a3be8f58-3a9f-4040-9c48-a1db72d28810" providerId="ADAL" clId="{B9CE0E55-9EB4-4884-A04B-AE916BD37A50}" dt="2021-12-06T20:21:04.323" v="8861" actId="1076"/>
          <ac:picMkLst>
            <pc:docMk/>
            <pc:sldMk cId="2985953299" sldId="452"/>
            <ac:picMk id="50" creationId="{33AE76C7-2349-4CCB-AAC7-9C55F92CED98}"/>
          </ac:picMkLst>
        </pc:picChg>
        <pc:picChg chg="mod">
          <ac:chgData name="Corzo Ramos, Maria" userId="a3be8f58-3a9f-4040-9c48-a1db72d28810" providerId="ADAL" clId="{B9CE0E55-9EB4-4884-A04B-AE916BD37A50}" dt="2021-12-06T20:22:14.931" v="8872" actId="1076"/>
          <ac:picMkLst>
            <pc:docMk/>
            <pc:sldMk cId="2985953299" sldId="452"/>
            <ac:picMk id="52" creationId="{83A9AECF-98D9-4C41-8BEE-BDCD7620803F}"/>
          </ac:picMkLst>
        </pc:picChg>
        <pc:picChg chg="mod">
          <ac:chgData name="Corzo Ramos, Maria" userId="a3be8f58-3a9f-4040-9c48-a1db72d28810" providerId="ADAL" clId="{B9CE0E55-9EB4-4884-A04B-AE916BD37A50}" dt="2021-12-06T20:22:14.931" v="8872" actId="1076"/>
          <ac:picMkLst>
            <pc:docMk/>
            <pc:sldMk cId="2985953299" sldId="452"/>
            <ac:picMk id="53" creationId="{55A55DC5-33B1-4FEE-B18E-27E5FCAA1F0B}"/>
          </ac:picMkLst>
        </pc:picChg>
        <pc:picChg chg="add del mod">
          <ac:chgData name="Corzo Ramos, Maria" userId="a3be8f58-3a9f-4040-9c48-a1db72d28810" providerId="ADAL" clId="{B9CE0E55-9EB4-4884-A04B-AE916BD37A50}" dt="2021-11-29T10:08:27.089" v="7334" actId="478"/>
          <ac:picMkLst>
            <pc:docMk/>
            <pc:sldMk cId="2985953299" sldId="452"/>
            <ac:picMk id="54" creationId="{22833995-AC70-4939-9AAA-C889CFF49C04}"/>
          </ac:picMkLst>
        </pc:picChg>
        <pc:picChg chg="mod">
          <ac:chgData name="Corzo Ramos, Maria" userId="a3be8f58-3a9f-4040-9c48-a1db72d28810" providerId="ADAL" clId="{B9CE0E55-9EB4-4884-A04B-AE916BD37A50}" dt="2021-12-06T20:20:56.631" v="8859" actId="1076"/>
          <ac:picMkLst>
            <pc:docMk/>
            <pc:sldMk cId="2985953299" sldId="452"/>
            <ac:picMk id="56" creationId="{5D0D4BA1-2A79-4107-B74C-528AFEF994BC}"/>
          </ac:picMkLst>
        </pc:picChg>
        <pc:picChg chg="add mod">
          <ac:chgData name="Corzo Ramos, Maria" userId="a3be8f58-3a9f-4040-9c48-a1db72d28810" providerId="ADAL" clId="{B9CE0E55-9EB4-4884-A04B-AE916BD37A50}" dt="2021-11-29T10:50:43.558" v="7593" actId="164"/>
          <ac:picMkLst>
            <pc:docMk/>
            <pc:sldMk cId="2985953299" sldId="452"/>
            <ac:picMk id="58" creationId="{1AFF7D99-9CDC-44D2-8572-5E157D54D1A7}"/>
          </ac:picMkLst>
        </pc:picChg>
        <pc:picChg chg="add mod">
          <ac:chgData name="Corzo Ramos, Maria" userId="a3be8f58-3a9f-4040-9c48-a1db72d28810" providerId="ADAL" clId="{B9CE0E55-9EB4-4884-A04B-AE916BD37A50}" dt="2021-11-29T10:50:43.558" v="7593" actId="164"/>
          <ac:picMkLst>
            <pc:docMk/>
            <pc:sldMk cId="2985953299" sldId="452"/>
            <ac:picMk id="59" creationId="{3D981E3E-BE6F-444A-A6C6-73AF2F78802D}"/>
          </ac:picMkLst>
        </pc:picChg>
        <pc:picChg chg="mod">
          <ac:chgData name="Corzo Ramos, Maria" userId="a3be8f58-3a9f-4040-9c48-a1db72d28810" providerId="ADAL" clId="{B9CE0E55-9EB4-4884-A04B-AE916BD37A50}" dt="2021-11-30T17:04:38.599" v="8260" actId="1076"/>
          <ac:picMkLst>
            <pc:docMk/>
            <pc:sldMk cId="2985953299" sldId="452"/>
            <ac:picMk id="61" creationId="{CDD3AD81-8B15-4A4C-BC1C-2F44DFF7C361}"/>
          </ac:picMkLst>
        </pc:picChg>
        <pc:picChg chg="mod">
          <ac:chgData name="Corzo Ramos, Maria" userId="a3be8f58-3a9f-4040-9c48-a1db72d28810" providerId="ADAL" clId="{B9CE0E55-9EB4-4884-A04B-AE916BD37A50}" dt="2021-12-06T20:20:56.631" v="8859" actId="1076"/>
          <ac:picMkLst>
            <pc:docMk/>
            <pc:sldMk cId="2985953299" sldId="452"/>
            <ac:picMk id="62" creationId="{C91E6EA5-36BA-4409-8D6D-7AE3EEEA8861}"/>
          </ac:picMkLst>
        </pc:picChg>
        <pc:picChg chg="mod">
          <ac:chgData name="Corzo Ramos, Maria" userId="a3be8f58-3a9f-4040-9c48-a1db72d28810" providerId="ADAL" clId="{B9CE0E55-9EB4-4884-A04B-AE916BD37A50}" dt="2021-12-06T20:20:56.631" v="8859" actId="1076"/>
          <ac:picMkLst>
            <pc:docMk/>
            <pc:sldMk cId="2985953299" sldId="452"/>
            <ac:picMk id="63" creationId="{8DE53F3A-02EA-4520-9CD5-CFCE1CDAAE7E}"/>
          </ac:picMkLst>
        </pc:picChg>
        <pc:picChg chg="mod">
          <ac:chgData name="Corzo Ramos, Maria" userId="a3be8f58-3a9f-4040-9c48-a1db72d28810" providerId="ADAL" clId="{B9CE0E55-9EB4-4884-A04B-AE916BD37A50}" dt="2021-12-06T20:20:56.631" v="8859" actId="1076"/>
          <ac:picMkLst>
            <pc:docMk/>
            <pc:sldMk cId="2985953299" sldId="452"/>
            <ac:picMk id="64" creationId="{515D88E7-5E87-493C-B191-73EE2E642CB5}"/>
          </ac:picMkLst>
        </pc:picChg>
        <pc:picChg chg="add del mod">
          <ac:chgData name="Corzo Ramos, Maria" userId="a3be8f58-3a9f-4040-9c48-a1db72d28810" providerId="ADAL" clId="{B9CE0E55-9EB4-4884-A04B-AE916BD37A50}" dt="2021-12-06T20:23:18.054" v="8880" actId="1076"/>
          <ac:picMkLst>
            <pc:docMk/>
            <pc:sldMk cId="2985953299" sldId="452"/>
            <ac:picMk id="67" creationId="{4A215436-23EF-4B15-AC57-50AB41E721F7}"/>
          </ac:picMkLst>
        </pc:picChg>
        <pc:picChg chg="add del mod">
          <ac:chgData name="Corzo Ramos, Maria" userId="a3be8f58-3a9f-4040-9c48-a1db72d28810" providerId="ADAL" clId="{B9CE0E55-9EB4-4884-A04B-AE916BD37A50}" dt="2021-11-29T10:49:23.357" v="7574"/>
          <ac:picMkLst>
            <pc:docMk/>
            <pc:sldMk cId="2985953299" sldId="452"/>
            <ac:picMk id="2050" creationId="{F48DD253-B8D2-4AC7-B337-7A02B06F56A2}"/>
          </ac:picMkLst>
        </pc:picChg>
        <pc:picChg chg="add mod">
          <ac:chgData name="Corzo Ramos, Maria" userId="a3be8f58-3a9f-4040-9c48-a1db72d28810" providerId="ADAL" clId="{B9CE0E55-9EB4-4884-A04B-AE916BD37A50}" dt="2021-11-29T10:50:43.558" v="7593" actId="164"/>
          <ac:picMkLst>
            <pc:docMk/>
            <pc:sldMk cId="2985953299" sldId="452"/>
            <ac:picMk id="2052" creationId="{71C9D264-4AA1-4CA1-B1F7-AAE25F4523F1}"/>
          </ac:picMkLst>
        </pc:picChg>
        <pc:cxnChg chg="add mod">
          <ac:chgData name="Corzo Ramos, Maria" userId="a3be8f58-3a9f-4040-9c48-a1db72d28810" providerId="ADAL" clId="{B9CE0E55-9EB4-4884-A04B-AE916BD37A50}" dt="2021-11-25T10:55:33.129" v="1513"/>
          <ac:cxnSpMkLst>
            <pc:docMk/>
            <pc:sldMk cId="2985953299" sldId="452"/>
            <ac:cxnSpMk id="3" creationId="{92AB85EC-770C-487F-8918-A354067E0D56}"/>
          </ac:cxnSpMkLst>
        </pc:cxnChg>
        <pc:cxnChg chg="mod">
          <ac:chgData name="Corzo Ramos, Maria" userId="a3be8f58-3a9f-4040-9c48-a1db72d28810" providerId="ADAL" clId="{B9CE0E55-9EB4-4884-A04B-AE916BD37A50}" dt="2021-11-25T10:56:05.329" v="1520"/>
          <ac:cxnSpMkLst>
            <pc:docMk/>
            <pc:sldMk cId="2985953299" sldId="452"/>
            <ac:cxnSpMk id="7" creationId="{16FB14DA-83B9-407E-80D4-79DE71D018C1}"/>
          </ac:cxnSpMkLst>
        </pc:cxnChg>
        <pc:cxnChg chg="mod">
          <ac:chgData name="Corzo Ramos, Maria" userId="a3be8f58-3a9f-4040-9c48-a1db72d28810" providerId="ADAL" clId="{B9CE0E55-9EB4-4884-A04B-AE916BD37A50}" dt="2021-11-25T10:56:05.329" v="1520"/>
          <ac:cxnSpMkLst>
            <pc:docMk/>
            <pc:sldMk cId="2985953299" sldId="452"/>
            <ac:cxnSpMk id="16" creationId="{561AFE5A-085D-4EB9-B1D3-1D5AD037D223}"/>
          </ac:cxnSpMkLst>
        </pc:cxnChg>
        <pc:cxnChg chg="mod">
          <ac:chgData name="Corzo Ramos, Maria" userId="a3be8f58-3a9f-4040-9c48-a1db72d28810" providerId="ADAL" clId="{B9CE0E55-9EB4-4884-A04B-AE916BD37A50}" dt="2021-11-25T10:56:05.329" v="1520"/>
          <ac:cxnSpMkLst>
            <pc:docMk/>
            <pc:sldMk cId="2985953299" sldId="452"/>
            <ac:cxnSpMk id="21" creationId="{3CB7DB19-D90E-4AB6-BF9A-CBBBF08A32FD}"/>
          </ac:cxnSpMkLst>
        </pc:cxnChg>
        <pc:cxnChg chg="mod">
          <ac:chgData name="Corzo Ramos, Maria" userId="a3be8f58-3a9f-4040-9c48-a1db72d28810" providerId="ADAL" clId="{B9CE0E55-9EB4-4884-A04B-AE916BD37A50}" dt="2021-11-25T10:56:05.329" v="1520"/>
          <ac:cxnSpMkLst>
            <pc:docMk/>
            <pc:sldMk cId="2985953299" sldId="452"/>
            <ac:cxnSpMk id="26" creationId="{F4E53B61-5A15-47E3-8810-685EF98C7904}"/>
          </ac:cxnSpMkLst>
        </pc:cxnChg>
        <pc:cxnChg chg="mod">
          <ac:chgData name="Corzo Ramos, Maria" userId="a3be8f58-3a9f-4040-9c48-a1db72d28810" providerId="ADAL" clId="{B9CE0E55-9EB4-4884-A04B-AE916BD37A50}" dt="2021-11-25T10:56:05.329" v="1520"/>
          <ac:cxnSpMkLst>
            <pc:docMk/>
            <pc:sldMk cId="2985953299" sldId="452"/>
            <ac:cxnSpMk id="31" creationId="{DA214519-CD58-436E-8B5D-F25D2199BCFE}"/>
          </ac:cxnSpMkLst>
        </pc:cxnChg>
        <pc:cxnChg chg="del mod">
          <ac:chgData name="Corzo Ramos, Maria" userId="a3be8f58-3a9f-4040-9c48-a1db72d28810" providerId="ADAL" clId="{B9CE0E55-9EB4-4884-A04B-AE916BD37A50}" dt="2021-11-25T12:26:58.849" v="2049" actId="478"/>
          <ac:cxnSpMkLst>
            <pc:docMk/>
            <pc:sldMk cId="2985953299" sldId="452"/>
            <ac:cxnSpMk id="36" creationId="{26BE05D8-9BDE-4BE3-ADC9-13824F5CEF6E}"/>
          </ac:cxnSpMkLst>
        </pc:cxnChg>
      </pc:sldChg>
      <pc:sldChg chg="addSp delSp modSp new del mod">
        <pc:chgData name="Corzo Ramos, Maria" userId="a3be8f58-3a9f-4040-9c48-a1db72d28810" providerId="ADAL" clId="{B9CE0E55-9EB4-4884-A04B-AE916BD37A50}" dt="2021-11-24T09:18:47.224" v="109" actId="47"/>
        <pc:sldMkLst>
          <pc:docMk/>
          <pc:sldMk cId="1116324480" sldId="453"/>
        </pc:sldMkLst>
        <pc:spChg chg="del">
          <ac:chgData name="Corzo Ramos, Maria" userId="a3be8f58-3a9f-4040-9c48-a1db72d28810" providerId="ADAL" clId="{B9CE0E55-9EB4-4884-A04B-AE916BD37A50}" dt="2021-11-24T09:12:25.248" v="15" actId="478"/>
          <ac:spMkLst>
            <pc:docMk/>
            <pc:sldMk cId="1116324480" sldId="453"/>
            <ac:spMk id="2" creationId="{C545AC3C-E143-4819-A89A-979D123D57FA}"/>
          </ac:spMkLst>
        </pc:spChg>
        <pc:spChg chg="del mod">
          <ac:chgData name="Corzo Ramos, Maria" userId="a3be8f58-3a9f-4040-9c48-a1db72d28810" providerId="ADAL" clId="{B9CE0E55-9EB4-4884-A04B-AE916BD37A50}" dt="2021-11-24T09:14:30.807" v="85" actId="478"/>
          <ac:spMkLst>
            <pc:docMk/>
            <pc:sldMk cId="1116324480" sldId="453"/>
            <ac:spMk id="3" creationId="{8C886FFD-CD8C-4C7E-AA21-7489598A6EF0}"/>
          </ac:spMkLst>
        </pc:spChg>
        <pc:spChg chg="add del mod">
          <ac:chgData name="Corzo Ramos, Maria" userId="a3be8f58-3a9f-4040-9c48-a1db72d28810" providerId="ADAL" clId="{B9CE0E55-9EB4-4884-A04B-AE916BD37A50}" dt="2021-11-24T09:13:29.627" v="68" actId="478"/>
          <ac:spMkLst>
            <pc:docMk/>
            <pc:sldMk cId="1116324480" sldId="453"/>
            <ac:spMk id="4" creationId="{05ADD059-B14F-4FBC-AC66-A70B3C454CFC}"/>
          </ac:spMkLst>
        </pc:spChg>
        <pc:spChg chg="add del mod">
          <ac:chgData name="Corzo Ramos, Maria" userId="a3be8f58-3a9f-4040-9c48-a1db72d28810" providerId="ADAL" clId="{B9CE0E55-9EB4-4884-A04B-AE916BD37A50}" dt="2021-11-24T09:17:24.749" v="101" actId="478"/>
          <ac:spMkLst>
            <pc:docMk/>
            <pc:sldMk cId="1116324480" sldId="453"/>
            <ac:spMk id="5" creationId="{04A5C784-74DD-404E-93D2-3CC9561BAD41}"/>
          </ac:spMkLst>
        </pc:spChg>
        <pc:spChg chg="add del mod">
          <ac:chgData name="Corzo Ramos, Maria" userId="a3be8f58-3a9f-4040-9c48-a1db72d28810" providerId="ADAL" clId="{B9CE0E55-9EB4-4884-A04B-AE916BD37A50}" dt="2021-11-24T09:17:36.899" v="108" actId="478"/>
          <ac:spMkLst>
            <pc:docMk/>
            <pc:sldMk cId="1116324480" sldId="453"/>
            <ac:spMk id="6" creationId="{693CA3B8-12CD-41D6-85C9-C89F4A4D45B8}"/>
          </ac:spMkLst>
        </pc:spChg>
        <pc:spChg chg="add del mod">
          <ac:chgData name="Corzo Ramos, Maria" userId="a3be8f58-3a9f-4040-9c48-a1db72d28810" providerId="ADAL" clId="{B9CE0E55-9EB4-4884-A04B-AE916BD37A50}" dt="2021-11-24T09:17:27.031" v="102" actId="478"/>
          <ac:spMkLst>
            <pc:docMk/>
            <pc:sldMk cId="1116324480" sldId="453"/>
            <ac:spMk id="13" creationId="{FA06DDF7-9360-41F4-BEBA-C85F78F7D458}"/>
          </ac:spMkLst>
        </pc:spChg>
        <pc:spChg chg="add del mod">
          <ac:chgData name="Corzo Ramos, Maria" userId="a3be8f58-3a9f-4040-9c48-a1db72d28810" providerId="ADAL" clId="{B9CE0E55-9EB4-4884-A04B-AE916BD37A50}" dt="2021-11-24T09:17:29.701" v="103" actId="478"/>
          <ac:spMkLst>
            <pc:docMk/>
            <pc:sldMk cId="1116324480" sldId="453"/>
            <ac:spMk id="14" creationId="{1F1598C4-F86C-4F2A-ADCB-6BD833398235}"/>
          </ac:spMkLst>
        </pc:spChg>
        <pc:spChg chg="add mod">
          <ac:chgData name="Corzo Ramos, Maria" userId="a3be8f58-3a9f-4040-9c48-a1db72d28810" providerId="ADAL" clId="{B9CE0E55-9EB4-4884-A04B-AE916BD37A50}" dt="2021-11-24T09:14:30.807" v="85" actId="478"/>
          <ac:spMkLst>
            <pc:docMk/>
            <pc:sldMk cId="1116324480" sldId="453"/>
            <ac:spMk id="19" creationId="{15A2DB89-99CE-4432-9AB1-B2546B02EBC0}"/>
          </ac:spMkLst>
        </pc:spChg>
        <pc:picChg chg="add del mod">
          <ac:chgData name="Corzo Ramos, Maria" userId="a3be8f58-3a9f-4040-9c48-a1db72d28810" providerId="ADAL" clId="{B9CE0E55-9EB4-4884-A04B-AE916BD37A50}" dt="2021-11-24T09:14:30.807" v="85" actId="478"/>
          <ac:picMkLst>
            <pc:docMk/>
            <pc:sldMk cId="1116324480" sldId="453"/>
            <ac:picMk id="17" creationId="{5CFEA3AC-2FF5-431F-9019-2C7A3AB8EAA0}"/>
          </ac:picMkLst>
        </pc:picChg>
        <pc:cxnChg chg="add del mod">
          <ac:chgData name="Corzo Ramos, Maria" userId="a3be8f58-3a9f-4040-9c48-a1db72d28810" providerId="ADAL" clId="{B9CE0E55-9EB4-4884-A04B-AE916BD37A50}" dt="2021-11-24T09:17:34.491" v="107" actId="478"/>
          <ac:cxnSpMkLst>
            <pc:docMk/>
            <pc:sldMk cId="1116324480" sldId="453"/>
            <ac:cxnSpMk id="7" creationId="{76C777D2-C238-47CD-817F-AD06B41D1B1B}"/>
          </ac:cxnSpMkLst>
        </pc:cxnChg>
        <pc:cxnChg chg="add del mod">
          <ac:chgData name="Corzo Ramos, Maria" userId="a3be8f58-3a9f-4040-9c48-a1db72d28810" providerId="ADAL" clId="{B9CE0E55-9EB4-4884-A04B-AE916BD37A50}" dt="2021-11-24T09:13:19.771" v="65" actId="478"/>
          <ac:cxnSpMkLst>
            <pc:docMk/>
            <pc:sldMk cId="1116324480" sldId="453"/>
            <ac:cxnSpMk id="8" creationId="{5ED3AD7F-531B-406F-88F5-E554E336EA39}"/>
          </ac:cxnSpMkLst>
        </pc:cxnChg>
        <pc:cxnChg chg="add del mod">
          <ac:chgData name="Corzo Ramos, Maria" userId="a3be8f58-3a9f-4040-9c48-a1db72d28810" providerId="ADAL" clId="{B9CE0E55-9EB4-4884-A04B-AE916BD37A50}" dt="2021-11-24T09:13:34.751" v="69" actId="478"/>
          <ac:cxnSpMkLst>
            <pc:docMk/>
            <pc:sldMk cId="1116324480" sldId="453"/>
            <ac:cxnSpMk id="9" creationId="{5DAFD303-197C-4E11-9C4F-E48CA63848DE}"/>
          </ac:cxnSpMkLst>
        </pc:cxnChg>
        <pc:cxnChg chg="add del mod">
          <ac:chgData name="Corzo Ramos, Maria" userId="a3be8f58-3a9f-4040-9c48-a1db72d28810" providerId="ADAL" clId="{B9CE0E55-9EB4-4884-A04B-AE916BD37A50}" dt="2021-11-24T09:17:33.238" v="106" actId="478"/>
          <ac:cxnSpMkLst>
            <pc:docMk/>
            <pc:sldMk cId="1116324480" sldId="453"/>
            <ac:cxnSpMk id="12" creationId="{597AEAC3-8041-409E-9E5E-5871E73F7797}"/>
          </ac:cxnSpMkLst>
        </pc:cxnChg>
        <pc:cxnChg chg="add del mod">
          <ac:chgData name="Corzo Ramos, Maria" userId="a3be8f58-3a9f-4040-9c48-a1db72d28810" providerId="ADAL" clId="{B9CE0E55-9EB4-4884-A04B-AE916BD37A50}" dt="2021-11-24T09:17:32.107" v="105" actId="478"/>
          <ac:cxnSpMkLst>
            <pc:docMk/>
            <pc:sldMk cId="1116324480" sldId="453"/>
            <ac:cxnSpMk id="15" creationId="{ACCD7B32-EDB4-486C-91F5-A1014EDCDB19}"/>
          </ac:cxnSpMkLst>
        </pc:cxnChg>
        <pc:cxnChg chg="add del mod">
          <ac:chgData name="Corzo Ramos, Maria" userId="a3be8f58-3a9f-4040-9c48-a1db72d28810" providerId="ADAL" clId="{B9CE0E55-9EB4-4884-A04B-AE916BD37A50}" dt="2021-11-24T09:17:30.910" v="104" actId="478"/>
          <ac:cxnSpMkLst>
            <pc:docMk/>
            <pc:sldMk cId="1116324480" sldId="453"/>
            <ac:cxnSpMk id="16" creationId="{67495E93-662C-4060-8C18-9AE852BD9F93}"/>
          </ac:cxnSpMkLst>
        </pc:cxnChg>
      </pc:sldChg>
      <pc:sldChg chg="addSp delSp modSp new del mod ord">
        <pc:chgData name="Corzo Ramos, Maria" userId="a3be8f58-3a9f-4040-9c48-a1db72d28810" providerId="ADAL" clId="{B9CE0E55-9EB4-4884-A04B-AE916BD37A50}" dt="2021-11-25T12:22:36.368" v="2025" actId="47"/>
        <pc:sldMkLst>
          <pc:docMk/>
          <pc:sldMk cId="4027438135" sldId="453"/>
        </pc:sldMkLst>
        <pc:spChg chg="del mod">
          <ac:chgData name="Corzo Ramos, Maria" userId="a3be8f58-3a9f-4040-9c48-a1db72d28810" providerId="ADAL" clId="{B9CE0E55-9EB4-4884-A04B-AE916BD37A50}" dt="2021-11-24T09:23:46.694" v="141" actId="478"/>
          <ac:spMkLst>
            <pc:docMk/>
            <pc:sldMk cId="4027438135" sldId="453"/>
            <ac:spMk id="2" creationId="{59D2D336-20A3-44F0-8CCE-01F6BAC5AF93}"/>
          </ac:spMkLst>
        </pc:spChg>
        <pc:spChg chg="mod">
          <ac:chgData name="Corzo Ramos, Maria" userId="a3be8f58-3a9f-4040-9c48-a1db72d28810" providerId="ADAL" clId="{B9CE0E55-9EB4-4884-A04B-AE916BD37A50}" dt="2021-11-24T09:18:57.161" v="117" actId="20577"/>
          <ac:spMkLst>
            <pc:docMk/>
            <pc:sldMk cId="4027438135" sldId="453"/>
            <ac:spMk id="3" creationId="{08AAD6A9-85CF-437E-B2CD-987A0CCFA2C7}"/>
          </ac:spMkLst>
        </pc:spChg>
        <pc:spChg chg="add del mod">
          <ac:chgData name="Corzo Ramos, Maria" userId="a3be8f58-3a9f-4040-9c48-a1db72d28810" providerId="ADAL" clId="{B9CE0E55-9EB4-4884-A04B-AE916BD37A50}" dt="2021-11-24T09:23:46.705" v="143"/>
          <ac:spMkLst>
            <pc:docMk/>
            <pc:sldMk cId="4027438135" sldId="453"/>
            <ac:spMk id="11" creationId="{382FF07F-9F00-4E94-BA24-DAA396B7BDA4}"/>
          </ac:spMkLst>
        </pc:spChg>
        <pc:spChg chg="add mod">
          <ac:chgData name="Corzo Ramos, Maria" userId="a3be8f58-3a9f-4040-9c48-a1db72d28810" providerId="ADAL" clId="{B9CE0E55-9EB4-4884-A04B-AE916BD37A50}" dt="2021-11-24T09:50:40.654" v="334" actId="164"/>
          <ac:spMkLst>
            <pc:docMk/>
            <pc:sldMk cId="4027438135" sldId="453"/>
            <ac:spMk id="12" creationId="{A61F4986-69B5-450D-B1DB-796238770E9A}"/>
          </ac:spMkLst>
        </pc:spChg>
        <pc:spChg chg="add mod">
          <ac:chgData name="Corzo Ramos, Maria" userId="a3be8f58-3a9f-4040-9c48-a1db72d28810" providerId="ADAL" clId="{B9CE0E55-9EB4-4884-A04B-AE916BD37A50}" dt="2021-11-24T09:51:57.861" v="336" actId="164"/>
          <ac:spMkLst>
            <pc:docMk/>
            <pc:sldMk cId="4027438135" sldId="453"/>
            <ac:spMk id="14" creationId="{8FB2C7FF-013C-4E97-B6AB-2CDFC7EDBB51}"/>
          </ac:spMkLst>
        </pc:spChg>
        <pc:spChg chg="add del mod">
          <ac:chgData name="Corzo Ramos, Maria" userId="a3be8f58-3a9f-4040-9c48-a1db72d28810" providerId="ADAL" clId="{B9CE0E55-9EB4-4884-A04B-AE916BD37A50}" dt="2021-11-24T09:54:02.435" v="352" actId="21"/>
          <ac:spMkLst>
            <pc:docMk/>
            <pc:sldMk cId="4027438135" sldId="453"/>
            <ac:spMk id="15" creationId="{40677AF9-65D9-472E-92B2-6AEEFD50AC8B}"/>
          </ac:spMkLst>
        </pc:spChg>
        <pc:spChg chg="add mod">
          <ac:chgData name="Corzo Ramos, Maria" userId="a3be8f58-3a9f-4040-9c48-a1db72d28810" providerId="ADAL" clId="{B9CE0E55-9EB4-4884-A04B-AE916BD37A50}" dt="2021-11-24T09:51:57.861" v="336" actId="164"/>
          <ac:spMkLst>
            <pc:docMk/>
            <pc:sldMk cId="4027438135" sldId="453"/>
            <ac:spMk id="18" creationId="{C21A15EC-236D-4F19-AB5D-374DC4A1AD4F}"/>
          </ac:spMkLst>
        </pc:spChg>
        <pc:spChg chg="add mod">
          <ac:chgData name="Corzo Ramos, Maria" userId="a3be8f58-3a9f-4040-9c48-a1db72d28810" providerId="ADAL" clId="{B9CE0E55-9EB4-4884-A04B-AE916BD37A50}" dt="2021-11-24T09:50:40.654" v="334" actId="164"/>
          <ac:spMkLst>
            <pc:docMk/>
            <pc:sldMk cId="4027438135" sldId="453"/>
            <ac:spMk id="19" creationId="{45F5B82A-37DD-4D65-9E18-D595B68000F5}"/>
          </ac:spMkLst>
        </pc:spChg>
        <pc:spChg chg="add mod">
          <ac:chgData name="Corzo Ramos, Maria" userId="a3be8f58-3a9f-4040-9c48-a1db72d28810" providerId="ADAL" clId="{B9CE0E55-9EB4-4884-A04B-AE916BD37A50}" dt="2021-11-24T09:51:53.169" v="335" actId="164"/>
          <ac:spMkLst>
            <pc:docMk/>
            <pc:sldMk cId="4027438135" sldId="453"/>
            <ac:spMk id="20" creationId="{6ABEB21F-5511-4C1B-93E8-DD81D1C75181}"/>
          </ac:spMkLst>
        </pc:spChg>
        <pc:spChg chg="add mod">
          <ac:chgData name="Corzo Ramos, Maria" userId="a3be8f58-3a9f-4040-9c48-a1db72d28810" providerId="ADAL" clId="{B9CE0E55-9EB4-4884-A04B-AE916BD37A50}" dt="2021-11-24T09:51:53.169" v="335" actId="164"/>
          <ac:spMkLst>
            <pc:docMk/>
            <pc:sldMk cId="4027438135" sldId="453"/>
            <ac:spMk id="21" creationId="{E66DFC3C-6244-4DF3-8069-04B03DB2F9BC}"/>
          </ac:spMkLst>
        </pc:spChg>
        <pc:spChg chg="add mod">
          <ac:chgData name="Corzo Ramos, Maria" userId="a3be8f58-3a9f-4040-9c48-a1db72d28810" providerId="ADAL" clId="{B9CE0E55-9EB4-4884-A04B-AE916BD37A50}" dt="2021-11-24T10:23:59.826" v="536" actId="1076"/>
          <ac:spMkLst>
            <pc:docMk/>
            <pc:sldMk cId="4027438135" sldId="453"/>
            <ac:spMk id="25" creationId="{447603FA-F073-48C1-B543-52D67F2FE352}"/>
          </ac:spMkLst>
        </pc:spChg>
        <pc:spChg chg="add mod">
          <ac:chgData name="Corzo Ramos, Maria" userId="a3be8f58-3a9f-4040-9c48-a1db72d28810" providerId="ADAL" clId="{B9CE0E55-9EB4-4884-A04B-AE916BD37A50}" dt="2021-11-24T10:20:23.481" v="509" actId="1076"/>
          <ac:spMkLst>
            <pc:docMk/>
            <pc:sldMk cId="4027438135" sldId="453"/>
            <ac:spMk id="27" creationId="{887B26A9-31BB-4C00-8213-1351052C29A4}"/>
          </ac:spMkLst>
        </pc:spChg>
        <pc:spChg chg="mod">
          <ac:chgData name="Corzo Ramos, Maria" userId="a3be8f58-3a9f-4040-9c48-a1db72d28810" providerId="ADAL" clId="{B9CE0E55-9EB4-4884-A04B-AE916BD37A50}" dt="2021-11-24T10:09:35.697" v="457"/>
          <ac:spMkLst>
            <pc:docMk/>
            <pc:sldMk cId="4027438135" sldId="453"/>
            <ac:spMk id="29" creationId="{CBFA0C8F-98C2-421A-80D0-8B2EF6657665}"/>
          </ac:spMkLst>
        </pc:spChg>
        <pc:spChg chg="mod">
          <ac:chgData name="Corzo Ramos, Maria" userId="a3be8f58-3a9f-4040-9c48-a1db72d28810" providerId="ADAL" clId="{B9CE0E55-9EB4-4884-A04B-AE916BD37A50}" dt="2021-11-24T10:09:46.626" v="463" actId="20577"/>
          <ac:spMkLst>
            <pc:docMk/>
            <pc:sldMk cId="4027438135" sldId="453"/>
            <ac:spMk id="30" creationId="{E39A215D-A923-4E9B-8BA8-7313D37AB80C}"/>
          </ac:spMkLst>
        </pc:spChg>
        <pc:spChg chg="add del mod">
          <ac:chgData name="Corzo Ramos, Maria" userId="a3be8f58-3a9f-4040-9c48-a1db72d28810" providerId="ADAL" clId="{B9CE0E55-9EB4-4884-A04B-AE916BD37A50}" dt="2021-11-24T10:15:51.355" v="485" actId="478"/>
          <ac:spMkLst>
            <pc:docMk/>
            <pc:sldMk cId="4027438135" sldId="453"/>
            <ac:spMk id="32" creationId="{A3D8835C-13CA-4F53-831E-CFF51773EF2B}"/>
          </ac:spMkLst>
        </pc:spChg>
        <pc:spChg chg="add mod">
          <ac:chgData name="Corzo Ramos, Maria" userId="a3be8f58-3a9f-4040-9c48-a1db72d28810" providerId="ADAL" clId="{B9CE0E55-9EB4-4884-A04B-AE916BD37A50}" dt="2021-11-24T10:49:40.343" v="734" actId="21"/>
          <ac:spMkLst>
            <pc:docMk/>
            <pc:sldMk cId="4027438135" sldId="453"/>
            <ac:spMk id="33" creationId="{0B2738DB-E49E-467A-BD4B-3FC38CEC14F4}"/>
          </ac:spMkLst>
        </pc:spChg>
        <pc:spChg chg="add mod">
          <ac:chgData name="Corzo Ramos, Maria" userId="a3be8f58-3a9f-4040-9c48-a1db72d28810" providerId="ADAL" clId="{B9CE0E55-9EB4-4884-A04B-AE916BD37A50}" dt="2021-11-24T10:50:08.345" v="739" actId="1076"/>
          <ac:spMkLst>
            <pc:docMk/>
            <pc:sldMk cId="4027438135" sldId="453"/>
            <ac:spMk id="43" creationId="{BE7F81AD-4A2F-4E21-81AF-323A3F16910C}"/>
          </ac:spMkLst>
        </pc:spChg>
        <pc:grpChg chg="add mod">
          <ac:chgData name="Corzo Ramos, Maria" userId="a3be8f58-3a9f-4040-9c48-a1db72d28810" providerId="ADAL" clId="{B9CE0E55-9EB4-4884-A04B-AE916BD37A50}" dt="2021-11-24T10:07:53.437" v="442" actId="1076"/>
          <ac:grpSpMkLst>
            <pc:docMk/>
            <pc:sldMk cId="4027438135" sldId="453"/>
            <ac:grpSpMk id="22" creationId="{42BC6726-9C50-4C33-AA02-E332A8D23E4B}"/>
          </ac:grpSpMkLst>
        </pc:grpChg>
        <pc:grpChg chg="add mod">
          <ac:chgData name="Corzo Ramos, Maria" userId="a3be8f58-3a9f-4040-9c48-a1db72d28810" providerId="ADAL" clId="{B9CE0E55-9EB4-4884-A04B-AE916BD37A50}" dt="2021-11-24T10:34:01.915" v="543" actId="1076"/>
          <ac:grpSpMkLst>
            <pc:docMk/>
            <pc:sldMk cId="4027438135" sldId="453"/>
            <ac:grpSpMk id="23" creationId="{36EA8C94-32E3-4B24-AEC3-842A4C4715CD}"/>
          </ac:grpSpMkLst>
        </pc:grpChg>
        <pc:grpChg chg="add mod">
          <ac:chgData name="Corzo Ramos, Maria" userId="a3be8f58-3a9f-4040-9c48-a1db72d28810" providerId="ADAL" clId="{B9CE0E55-9EB4-4884-A04B-AE916BD37A50}" dt="2021-11-24T10:23:05.030" v="525" actId="1076"/>
          <ac:grpSpMkLst>
            <pc:docMk/>
            <pc:sldMk cId="4027438135" sldId="453"/>
            <ac:grpSpMk id="24" creationId="{853FF8AC-6F42-4BEE-99F3-A2D3D0B3B9F0}"/>
          </ac:grpSpMkLst>
        </pc:grpChg>
        <pc:grpChg chg="add mod">
          <ac:chgData name="Corzo Ramos, Maria" userId="a3be8f58-3a9f-4040-9c48-a1db72d28810" providerId="ADAL" clId="{B9CE0E55-9EB4-4884-A04B-AE916BD37A50}" dt="2021-11-24T10:09:38.814" v="458" actId="1076"/>
          <ac:grpSpMkLst>
            <pc:docMk/>
            <pc:sldMk cId="4027438135" sldId="453"/>
            <ac:grpSpMk id="28" creationId="{68FEFCC4-E8D4-4544-AFCD-E76B037FCB14}"/>
          </ac:grpSpMkLst>
        </pc:grpChg>
        <pc:grpChg chg="add mod">
          <ac:chgData name="Corzo Ramos, Maria" userId="a3be8f58-3a9f-4040-9c48-a1db72d28810" providerId="ADAL" clId="{B9CE0E55-9EB4-4884-A04B-AE916BD37A50}" dt="2021-11-24T10:23:59.826" v="536" actId="1076"/>
          <ac:grpSpMkLst>
            <pc:docMk/>
            <pc:sldMk cId="4027438135" sldId="453"/>
            <ac:grpSpMk id="34" creationId="{4FC0EDD4-3981-49DE-BE50-6C0C968D20C9}"/>
          </ac:grpSpMkLst>
        </pc:grpChg>
        <pc:grpChg chg="add mod">
          <ac:chgData name="Corzo Ramos, Maria" userId="a3be8f58-3a9f-4040-9c48-a1db72d28810" providerId="ADAL" clId="{B9CE0E55-9EB4-4884-A04B-AE916BD37A50}" dt="2021-11-24T10:23:59.826" v="536" actId="1076"/>
          <ac:grpSpMkLst>
            <pc:docMk/>
            <pc:sldMk cId="4027438135" sldId="453"/>
            <ac:grpSpMk id="35" creationId="{80DB144B-F471-4F3B-B8DD-64DFEEAED470}"/>
          </ac:grpSpMkLst>
        </pc:grpChg>
        <pc:graphicFrameChg chg="add del mod modGraphic">
          <ac:chgData name="Corzo Ramos, Maria" userId="a3be8f58-3a9f-4040-9c48-a1db72d28810" providerId="ADAL" clId="{B9CE0E55-9EB4-4884-A04B-AE916BD37A50}" dt="2021-11-24T10:14:07.340" v="482" actId="478"/>
          <ac:graphicFrameMkLst>
            <pc:docMk/>
            <pc:sldMk cId="4027438135" sldId="453"/>
            <ac:graphicFrameMk id="31" creationId="{A3504587-A86A-4D0E-8642-23AE03CFD34E}"/>
          </ac:graphicFrameMkLst>
        </pc:graphicFrameChg>
        <pc:picChg chg="add mod">
          <ac:chgData name="Corzo Ramos, Maria" userId="a3be8f58-3a9f-4040-9c48-a1db72d28810" providerId="ADAL" clId="{B9CE0E55-9EB4-4884-A04B-AE916BD37A50}" dt="2021-11-24T09:36:46.401" v="251" actId="1076"/>
          <ac:picMkLst>
            <pc:docMk/>
            <pc:sldMk cId="4027438135" sldId="453"/>
            <ac:picMk id="17" creationId="{521ACEB9-8004-4610-B502-F3F1DA2267B5}"/>
          </ac:picMkLst>
        </pc:picChg>
        <pc:picChg chg="add del mod">
          <ac:chgData name="Corzo Ramos, Maria" userId="a3be8f58-3a9f-4040-9c48-a1db72d28810" providerId="ADAL" clId="{B9CE0E55-9EB4-4884-A04B-AE916BD37A50}" dt="2021-11-24T10:21:18.880" v="511" actId="478"/>
          <ac:picMkLst>
            <pc:docMk/>
            <pc:sldMk cId="4027438135" sldId="453"/>
            <ac:picMk id="37" creationId="{27C048F9-FBF1-435D-A57B-16B1FE94A2B3}"/>
          </ac:picMkLst>
        </pc:picChg>
        <pc:picChg chg="add mod">
          <ac:chgData name="Corzo Ramos, Maria" userId="a3be8f58-3a9f-4040-9c48-a1db72d28810" providerId="ADAL" clId="{B9CE0E55-9EB4-4884-A04B-AE916BD37A50}" dt="2021-11-24T10:23:59.826" v="536" actId="1076"/>
          <ac:picMkLst>
            <pc:docMk/>
            <pc:sldMk cId="4027438135" sldId="453"/>
            <ac:picMk id="2050" creationId="{2052DC75-E148-46A9-BEA4-A022F2029594}"/>
          </ac:picMkLst>
        </pc:picChg>
        <pc:picChg chg="add mod">
          <ac:chgData name="Corzo Ramos, Maria" userId="a3be8f58-3a9f-4040-9c48-a1db72d28810" providerId="ADAL" clId="{B9CE0E55-9EB4-4884-A04B-AE916BD37A50}" dt="2021-11-24T10:23:59.826" v="536" actId="1076"/>
          <ac:picMkLst>
            <pc:docMk/>
            <pc:sldMk cId="4027438135" sldId="453"/>
            <ac:picMk id="2052" creationId="{17E58E16-66BE-486B-8CC5-060AE7AE4718}"/>
          </ac:picMkLst>
        </pc:picChg>
        <pc:picChg chg="add mod">
          <ac:chgData name="Corzo Ramos, Maria" userId="a3be8f58-3a9f-4040-9c48-a1db72d28810" providerId="ADAL" clId="{B9CE0E55-9EB4-4884-A04B-AE916BD37A50}" dt="2021-11-24T10:23:59.826" v="536" actId="1076"/>
          <ac:picMkLst>
            <pc:docMk/>
            <pc:sldMk cId="4027438135" sldId="453"/>
            <ac:picMk id="2054" creationId="{0FAF64A2-41B9-4B85-823D-E54A1BA3925B}"/>
          </ac:picMkLst>
        </pc:picChg>
        <pc:picChg chg="add mod">
          <ac:chgData name="Corzo Ramos, Maria" userId="a3be8f58-3a9f-4040-9c48-a1db72d28810" providerId="ADAL" clId="{B9CE0E55-9EB4-4884-A04B-AE916BD37A50}" dt="2021-11-24T10:23:59.826" v="536" actId="1076"/>
          <ac:picMkLst>
            <pc:docMk/>
            <pc:sldMk cId="4027438135" sldId="453"/>
            <ac:picMk id="2056" creationId="{4B7A356A-271D-4E4B-911E-A6AB993479B9}"/>
          </ac:picMkLst>
        </pc:picChg>
        <pc:picChg chg="add del mod">
          <ac:chgData name="Corzo Ramos, Maria" userId="a3be8f58-3a9f-4040-9c48-a1db72d28810" providerId="ADAL" clId="{B9CE0E55-9EB4-4884-A04B-AE916BD37A50}" dt="2021-11-25T11:15:05.922" v="1558" actId="21"/>
          <ac:picMkLst>
            <pc:docMk/>
            <pc:sldMk cId="4027438135" sldId="453"/>
            <ac:picMk id="2058" creationId="{5B67D858-6F9C-4052-B7B1-532FC63E300B}"/>
          </ac:picMkLst>
        </pc:picChg>
        <pc:cxnChg chg="add mod">
          <ac:chgData name="Corzo Ramos, Maria" userId="a3be8f58-3a9f-4040-9c48-a1db72d28810" providerId="ADAL" clId="{B9CE0E55-9EB4-4884-A04B-AE916BD37A50}" dt="2021-11-24T09:34:48.309" v="237" actId="14100"/>
          <ac:cxnSpMkLst>
            <pc:docMk/>
            <pc:sldMk cId="4027438135" sldId="453"/>
            <ac:cxnSpMk id="5" creationId="{A2E18A5A-7CB3-439A-872A-1C629CA6A1FB}"/>
          </ac:cxnSpMkLst>
        </pc:cxnChg>
        <pc:cxnChg chg="add del mod">
          <ac:chgData name="Corzo Ramos, Maria" userId="a3be8f58-3a9f-4040-9c48-a1db72d28810" providerId="ADAL" clId="{B9CE0E55-9EB4-4884-A04B-AE916BD37A50}" dt="2021-11-24T09:41:11.746" v="285" actId="478"/>
          <ac:cxnSpMkLst>
            <pc:docMk/>
            <pc:sldMk cId="4027438135" sldId="453"/>
            <ac:cxnSpMk id="9" creationId="{7173EE8A-E100-4141-93CE-6771141C541F}"/>
          </ac:cxnSpMkLst>
        </pc:cxnChg>
        <pc:cxnChg chg="add del mod">
          <ac:chgData name="Corzo Ramos, Maria" userId="a3be8f58-3a9f-4040-9c48-a1db72d28810" providerId="ADAL" clId="{B9CE0E55-9EB4-4884-A04B-AE916BD37A50}" dt="2021-11-24T09:41:13.032" v="286" actId="478"/>
          <ac:cxnSpMkLst>
            <pc:docMk/>
            <pc:sldMk cId="4027438135" sldId="453"/>
            <ac:cxnSpMk id="13" creationId="{A46F980F-9D67-4DDD-BFBD-3489D8A741A1}"/>
          </ac:cxnSpMkLst>
        </pc:cxnChg>
      </pc:sldChg>
      <pc:sldChg chg="addSp delSp modSp new del mod ord">
        <pc:chgData name="Corzo Ramos, Maria" userId="a3be8f58-3a9f-4040-9c48-a1db72d28810" providerId="ADAL" clId="{B9CE0E55-9EB4-4884-A04B-AE916BD37A50}" dt="2021-11-25T10:00:46.440" v="1294" actId="47"/>
        <pc:sldMkLst>
          <pc:docMk/>
          <pc:sldMk cId="1644378484" sldId="454"/>
        </pc:sldMkLst>
        <pc:spChg chg="del">
          <ac:chgData name="Corzo Ramos, Maria" userId="a3be8f58-3a9f-4040-9c48-a1db72d28810" providerId="ADAL" clId="{B9CE0E55-9EB4-4884-A04B-AE916BD37A50}" dt="2021-11-24T09:54:08.826" v="355" actId="478"/>
          <ac:spMkLst>
            <pc:docMk/>
            <pc:sldMk cId="1644378484" sldId="454"/>
            <ac:spMk id="2" creationId="{68D173D8-06CA-468D-95B3-3B90356CD29D}"/>
          </ac:spMkLst>
        </pc:spChg>
        <pc:spChg chg="mod">
          <ac:chgData name="Corzo Ramos, Maria" userId="a3be8f58-3a9f-4040-9c48-a1db72d28810" providerId="ADAL" clId="{B9CE0E55-9EB4-4884-A04B-AE916BD37A50}" dt="2021-11-24T10:46:25.562" v="712" actId="20577"/>
          <ac:spMkLst>
            <pc:docMk/>
            <pc:sldMk cId="1644378484" sldId="454"/>
            <ac:spMk id="3" creationId="{0B9CE99F-D4EB-4EF9-9881-75FCD453EE4E}"/>
          </ac:spMkLst>
        </pc:spChg>
        <pc:spChg chg="add mod">
          <ac:chgData name="Corzo Ramos, Maria" userId="a3be8f58-3a9f-4040-9c48-a1db72d28810" providerId="ADAL" clId="{B9CE0E55-9EB4-4884-A04B-AE916BD37A50}" dt="2021-11-24T10:48:07.210" v="730" actId="20577"/>
          <ac:spMkLst>
            <pc:docMk/>
            <pc:sldMk cId="1644378484" sldId="454"/>
            <ac:spMk id="4" creationId="{41E0BC37-49D5-4B11-B7DB-54D792B288A1}"/>
          </ac:spMkLst>
        </pc:spChg>
        <pc:spChg chg="add mod">
          <ac:chgData name="Corzo Ramos, Maria" userId="a3be8f58-3a9f-4040-9c48-a1db72d28810" providerId="ADAL" clId="{B9CE0E55-9EB4-4884-A04B-AE916BD37A50}" dt="2021-11-24T10:48:11.233" v="731" actId="1076"/>
          <ac:spMkLst>
            <pc:docMk/>
            <pc:sldMk cId="1644378484" sldId="454"/>
            <ac:spMk id="7" creationId="{C0D25548-3136-4BE2-BF37-835A2E86E1AF}"/>
          </ac:spMkLst>
        </pc:spChg>
        <pc:spChg chg="add mod">
          <ac:chgData name="Corzo Ramos, Maria" userId="a3be8f58-3a9f-4040-9c48-a1db72d28810" providerId="ADAL" clId="{B9CE0E55-9EB4-4884-A04B-AE916BD37A50}" dt="2021-11-24T10:48:13.530" v="732" actId="1076"/>
          <ac:spMkLst>
            <pc:docMk/>
            <pc:sldMk cId="1644378484" sldId="454"/>
            <ac:spMk id="14" creationId="{BCC85DE7-CF84-427A-9770-F5BF2773A685}"/>
          </ac:spMkLst>
        </pc:spChg>
        <pc:grpChg chg="add del mod">
          <ac:chgData name="Corzo Ramos, Maria" userId="a3be8f58-3a9f-4040-9c48-a1db72d28810" providerId="ADAL" clId="{B9CE0E55-9EB4-4884-A04B-AE916BD37A50}" dt="2021-11-24T10:00:07.814" v="402" actId="165"/>
          <ac:grpSpMkLst>
            <pc:docMk/>
            <pc:sldMk cId="1644378484" sldId="454"/>
            <ac:grpSpMk id="8" creationId="{EAB922FE-E104-459C-A17E-ADE732490D8F}"/>
          </ac:grpSpMkLst>
        </pc:grpChg>
        <pc:picChg chg="add mod">
          <ac:chgData name="Corzo Ramos, Maria" userId="a3be8f58-3a9f-4040-9c48-a1db72d28810" providerId="ADAL" clId="{B9CE0E55-9EB4-4884-A04B-AE916BD37A50}" dt="2021-11-24T10:00:54.104" v="409"/>
          <ac:picMkLst>
            <pc:docMk/>
            <pc:sldMk cId="1644378484" sldId="454"/>
            <ac:picMk id="11" creationId="{576482EF-F9EF-4AC3-A1A4-1E603EA1157E}"/>
          </ac:picMkLst>
        </pc:picChg>
        <pc:picChg chg="add del mod topLvl">
          <ac:chgData name="Corzo Ramos, Maria" userId="a3be8f58-3a9f-4040-9c48-a1db72d28810" providerId="ADAL" clId="{B9CE0E55-9EB4-4884-A04B-AE916BD37A50}" dt="2021-11-25T10:00:37.754" v="1291" actId="21"/>
          <ac:picMkLst>
            <pc:docMk/>
            <pc:sldMk cId="1644378484" sldId="454"/>
            <ac:picMk id="1026" creationId="{024250A1-8436-4B7C-B827-3D3D09B88488}"/>
          </ac:picMkLst>
        </pc:picChg>
        <pc:picChg chg="add del mod topLvl">
          <ac:chgData name="Corzo Ramos, Maria" userId="a3be8f58-3a9f-4040-9c48-a1db72d28810" providerId="ADAL" clId="{B9CE0E55-9EB4-4884-A04B-AE916BD37A50}" dt="2021-11-25T10:00:37.754" v="1291" actId="21"/>
          <ac:picMkLst>
            <pc:docMk/>
            <pc:sldMk cId="1644378484" sldId="454"/>
            <ac:picMk id="1028" creationId="{D7E453B8-B61E-4B48-808C-FEBC5C818537}"/>
          </ac:picMkLst>
        </pc:picChg>
        <pc:picChg chg="add del mod">
          <ac:chgData name="Corzo Ramos, Maria" userId="a3be8f58-3a9f-4040-9c48-a1db72d28810" providerId="ADAL" clId="{B9CE0E55-9EB4-4884-A04B-AE916BD37A50}" dt="2021-11-25T10:00:37.754" v="1291" actId="21"/>
          <ac:picMkLst>
            <pc:docMk/>
            <pc:sldMk cId="1644378484" sldId="454"/>
            <ac:picMk id="1030" creationId="{1EDC9607-785B-47C7-9EA8-57EB971024AD}"/>
          </ac:picMkLst>
        </pc:picChg>
        <pc:cxnChg chg="add mod">
          <ac:chgData name="Corzo Ramos, Maria" userId="a3be8f58-3a9f-4040-9c48-a1db72d28810" providerId="ADAL" clId="{B9CE0E55-9EB4-4884-A04B-AE916BD37A50}" dt="2021-11-24T09:54:19.724" v="357"/>
          <ac:cxnSpMkLst>
            <pc:docMk/>
            <pc:sldMk cId="1644378484" sldId="454"/>
            <ac:cxnSpMk id="5" creationId="{4A1DDF7D-B12B-4602-B5B1-93C37CB70A24}"/>
          </ac:cxnSpMkLst>
        </pc:cxnChg>
      </pc:sldChg>
      <pc:sldChg chg="addSp delSp modSp new del mod ord modShow">
        <pc:chgData name="Corzo Ramos, Maria" userId="a3be8f58-3a9f-4040-9c48-a1db72d28810" providerId="ADAL" clId="{B9CE0E55-9EB4-4884-A04B-AE916BD37A50}" dt="2021-11-29T11:36:51.013" v="7730" actId="47"/>
        <pc:sldMkLst>
          <pc:docMk/>
          <pc:sldMk cId="1715816021" sldId="455"/>
        </pc:sldMkLst>
        <pc:spChg chg="del mod">
          <ac:chgData name="Corzo Ramos, Maria" userId="a3be8f58-3a9f-4040-9c48-a1db72d28810" providerId="ADAL" clId="{B9CE0E55-9EB4-4884-A04B-AE916BD37A50}" dt="2021-11-24T10:43:51.234" v="587" actId="478"/>
          <ac:spMkLst>
            <pc:docMk/>
            <pc:sldMk cId="1715816021" sldId="455"/>
            <ac:spMk id="2" creationId="{C5A2B46C-37C2-4EAB-AF84-918EE728552A}"/>
          </ac:spMkLst>
        </pc:spChg>
        <pc:spChg chg="mod">
          <ac:chgData name="Corzo Ramos, Maria" userId="a3be8f58-3a9f-4040-9c48-a1db72d28810" providerId="ADAL" clId="{B9CE0E55-9EB4-4884-A04B-AE916BD37A50}" dt="2021-11-26T13:37:52.757" v="2468" actId="207"/>
          <ac:spMkLst>
            <pc:docMk/>
            <pc:sldMk cId="1715816021" sldId="455"/>
            <ac:spMk id="3" creationId="{496949D7-9AA9-4B3D-AFD9-D5C7CAED9D77}"/>
          </ac:spMkLst>
        </pc:spChg>
        <pc:graphicFrameChg chg="add mod modGraphic">
          <ac:chgData name="Corzo Ramos, Maria" userId="a3be8f58-3a9f-4040-9c48-a1db72d28810" providerId="ADAL" clId="{B9CE0E55-9EB4-4884-A04B-AE916BD37A50}" dt="2021-11-26T13:35:15.428" v="2439" actId="20577"/>
          <ac:graphicFrameMkLst>
            <pc:docMk/>
            <pc:sldMk cId="1715816021" sldId="455"/>
            <ac:graphicFrameMk id="5" creationId="{98AD8FB2-CD3B-4F1C-8B85-F688DD0A9FA5}"/>
          </ac:graphicFrameMkLst>
        </pc:graphicFrameChg>
        <pc:picChg chg="add mod">
          <ac:chgData name="Corzo Ramos, Maria" userId="a3be8f58-3a9f-4040-9c48-a1db72d28810" providerId="ADAL" clId="{B9CE0E55-9EB4-4884-A04B-AE916BD37A50}" dt="2021-11-24T10:46:15.495" v="693"/>
          <ac:picMkLst>
            <pc:docMk/>
            <pc:sldMk cId="1715816021" sldId="455"/>
            <ac:picMk id="6" creationId="{37124E69-E712-4C48-88C1-8946A9A74817}"/>
          </ac:picMkLst>
        </pc:picChg>
        <pc:cxnChg chg="add mod">
          <ac:chgData name="Corzo Ramos, Maria" userId="a3be8f58-3a9f-4040-9c48-a1db72d28810" providerId="ADAL" clId="{B9CE0E55-9EB4-4884-A04B-AE916BD37A50}" dt="2021-11-24T10:40:11.343" v="583"/>
          <ac:cxnSpMkLst>
            <pc:docMk/>
            <pc:sldMk cId="1715816021" sldId="455"/>
            <ac:cxnSpMk id="4" creationId="{0EC8CB13-A186-496E-A418-EA78F8043635}"/>
          </ac:cxnSpMkLst>
        </pc:cxnChg>
      </pc:sldChg>
      <pc:sldChg chg="delSp modSp new mod ord">
        <pc:chgData name="Corzo Ramos, Maria" userId="a3be8f58-3a9f-4040-9c48-a1db72d28810" providerId="ADAL" clId="{B9CE0E55-9EB4-4884-A04B-AE916BD37A50}" dt="2021-11-28T18:39:51.416" v="5748" actId="478"/>
        <pc:sldMkLst>
          <pc:docMk/>
          <pc:sldMk cId="3975237016" sldId="456"/>
        </pc:sldMkLst>
        <pc:spChg chg="del">
          <ac:chgData name="Corzo Ramos, Maria" userId="a3be8f58-3a9f-4040-9c48-a1db72d28810" providerId="ADAL" clId="{B9CE0E55-9EB4-4884-A04B-AE916BD37A50}" dt="2021-11-28T18:39:51.416" v="5748" actId="478"/>
          <ac:spMkLst>
            <pc:docMk/>
            <pc:sldMk cId="3975237016" sldId="456"/>
            <ac:spMk id="2" creationId="{D9B726D4-78FB-4718-BB09-9B57CB898DBF}"/>
          </ac:spMkLst>
        </pc:spChg>
        <pc:spChg chg="mod">
          <ac:chgData name="Corzo Ramos, Maria" userId="a3be8f58-3a9f-4040-9c48-a1db72d28810" providerId="ADAL" clId="{B9CE0E55-9EB4-4884-A04B-AE916BD37A50}" dt="2021-11-25T09:48:44.565" v="1257" actId="20577"/>
          <ac:spMkLst>
            <pc:docMk/>
            <pc:sldMk cId="3975237016" sldId="456"/>
            <ac:spMk id="3" creationId="{1201E86B-8ADB-445E-8F93-7FF5EEB87B94}"/>
          </ac:spMkLst>
        </pc:spChg>
      </pc:sldChg>
      <pc:sldChg chg="add del">
        <pc:chgData name="Corzo Ramos, Maria" userId="a3be8f58-3a9f-4040-9c48-a1db72d28810" providerId="ADAL" clId="{B9CE0E55-9EB4-4884-A04B-AE916BD37A50}" dt="2021-11-25T09:49:06.009" v="1259" actId="47"/>
        <pc:sldMkLst>
          <pc:docMk/>
          <pc:sldMk cId="0" sldId="457"/>
        </pc:sldMkLst>
      </pc:sldChg>
      <pc:sldChg chg="add del">
        <pc:chgData name="Corzo Ramos, Maria" userId="a3be8f58-3a9f-4040-9c48-a1db72d28810" providerId="ADAL" clId="{B9CE0E55-9EB4-4884-A04B-AE916BD37A50}" dt="2021-11-25T09:53:16.291" v="1274" actId="47"/>
        <pc:sldMkLst>
          <pc:docMk/>
          <pc:sldMk cId="856018597" sldId="457"/>
        </pc:sldMkLst>
      </pc:sldChg>
      <pc:sldChg chg="addSp delSp modSp add del mod ord modTransition">
        <pc:chgData name="Corzo Ramos, Maria" userId="a3be8f58-3a9f-4040-9c48-a1db72d28810" providerId="ADAL" clId="{B9CE0E55-9EB4-4884-A04B-AE916BD37A50}" dt="2021-11-25T10:56:35.017" v="1526" actId="47"/>
        <pc:sldMkLst>
          <pc:docMk/>
          <pc:sldMk cId="1653873165" sldId="457"/>
        </pc:sldMkLst>
        <pc:spChg chg="mod">
          <ac:chgData name="Corzo Ramos, Maria" userId="a3be8f58-3a9f-4040-9c48-a1db72d28810" providerId="ADAL" clId="{B9CE0E55-9EB4-4884-A04B-AE916BD37A50}" dt="2021-11-25T10:55:10.654" v="1507"/>
          <ac:spMkLst>
            <pc:docMk/>
            <pc:sldMk cId="1653873165" sldId="457"/>
            <ac:spMk id="3" creationId="{8CF73AF9-136C-DA41-8ADD-327259FB99D3}"/>
          </ac:spMkLst>
        </pc:spChg>
        <pc:spChg chg="mod">
          <ac:chgData name="Corzo Ramos, Maria" userId="a3be8f58-3a9f-4040-9c48-a1db72d28810" providerId="ADAL" clId="{B9CE0E55-9EB4-4884-A04B-AE916BD37A50}" dt="2021-11-25T10:36:20.770" v="1502" actId="20577"/>
          <ac:spMkLst>
            <pc:docMk/>
            <pc:sldMk cId="1653873165" sldId="457"/>
            <ac:spMk id="18" creationId="{7CE22FDB-8535-544E-820F-663293AE8412}"/>
          </ac:spMkLst>
        </pc:spChg>
        <pc:spChg chg="mod">
          <ac:chgData name="Corzo Ramos, Maria" userId="a3be8f58-3a9f-4040-9c48-a1db72d28810" providerId="ADAL" clId="{B9CE0E55-9EB4-4884-A04B-AE916BD37A50}" dt="2021-11-25T10:36:41.875" v="1505" actId="255"/>
          <ac:spMkLst>
            <pc:docMk/>
            <pc:sldMk cId="1653873165" sldId="457"/>
            <ac:spMk id="19" creationId="{E2380D21-90EE-1E42-8ADD-E236F79A6B4A}"/>
          </ac:spMkLst>
        </pc:spChg>
        <pc:spChg chg="mod">
          <ac:chgData name="Corzo Ramos, Maria" userId="a3be8f58-3a9f-4040-9c48-a1db72d28810" providerId="ADAL" clId="{B9CE0E55-9EB4-4884-A04B-AE916BD37A50}" dt="2021-11-25T10:27:25.464" v="1395" actId="20577"/>
          <ac:spMkLst>
            <pc:docMk/>
            <pc:sldMk cId="1653873165" sldId="457"/>
            <ac:spMk id="29" creationId="{BD7B2481-EED4-254E-9738-391E4F678F5D}"/>
          </ac:spMkLst>
        </pc:spChg>
        <pc:spChg chg="mod">
          <ac:chgData name="Corzo Ramos, Maria" userId="a3be8f58-3a9f-4040-9c48-a1db72d28810" providerId="ADAL" clId="{B9CE0E55-9EB4-4884-A04B-AE916BD37A50}" dt="2021-11-25T10:29:56.301" v="1446" actId="255"/>
          <ac:spMkLst>
            <pc:docMk/>
            <pc:sldMk cId="1653873165" sldId="457"/>
            <ac:spMk id="30" creationId="{BC9CBCB1-25AB-E347-BFFA-3E6A508000C9}"/>
          </ac:spMkLst>
        </pc:spChg>
        <pc:spChg chg="mod">
          <ac:chgData name="Corzo Ramos, Maria" userId="a3be8f58-3a9f-4040-9c48-a1db72d28810" providerId="ADAL" clId="{B9CE0E55-9EB4-4884-A04B-AE916BD37A50}" dt="2021-11-25T10:24:21.248" v="1368" actId="20577"/>
          <ac:spMkLst>
            <pc:docMk/>
            <pc:sldMk cId="1653873165" sldId="457"/>
            <ac:spMk id="34" creationId="{88D5D7E0-4941-D74E-A60A-EA122D755B03}"/>
          </ac:spMkLst>
        </pc:spChg>
        <pc:spChg chg="mod">
          <ac:chgData name="Corzo Ramos, Maria" userId="a3be8f58-3a9f-4040-9c48-a1db72d28810" providerId="ADAL" clId="{B9CE0E55-9EB4-4884-A04B-AE916BD37A50}" dt="2021-11-25T10:33:36.934" v="1491" actId="20577"/>
          <ac:spMkLst>
            <pc:docMk/>
            <pc:sldMk cId="1653873165" sldId="457"/>
            <ac:spMk id="35" creationId="{4A4E0801-E7A8-2941-9EA4-DAA5B76EAF6A}"/>
          </ac:spMkLst>
        </pc:spChg>
        <pc:grpChg chg="mod">
          <ac:chgData name="Corzo Ramos, Maria" userId="a3be8f58-3a9f-4040-9c48-a1db72d28810" providerId="ADAL" clId="{B9CE0E55-9EB4-4884-A04B-AE916BD37A50}" dt="2021-11-25T10:30:18.665" v="1449" actId="1076"/>
          <ac:grpSpMkLst>
            <pc:docMk/>
            <pc:sldMk cId="1653873165" sldId="457"/>
            <ac:grpSpMk id="21" creationId="{7C85B3F1-E778-F243-B3DE-B1A84A2468DB}"/>
          </ac:grpSpMkLst>
        </pc:grpChg>
        <pc:grpChg chg="add mod">
          <ac:chgData name="Corzo Ramos, Maria" userId="a3be8f58-3a9f-4040-9c48-a1db72d28810" providerId="ADAL" clId="{B9CE0E55-9EB4-4884-A04B-AE916BD37A50}" dt="2021-11-25T10:34:35.523" v="1498" actId="1076"/>
          <ac:grpSpMkLst>
            <pc:docMk/>
            <pc:sldMk cId="1653873165" sldId="457"/>
            <ac:grpSpMk id="22" creationId="{6524F15D-E007-493B-8256-D1A02FF3E3A8}"/>
          </ac:grpSpMkLst>
        </pc:grpChg>
        <pc:grpChg chg="add mod">
          <ac:chgData name="Corzo Ramos, Maria" userId="a3be8f58-3a9f-4040-9c48-a1db72d28810" providerId="ADAL" clId="{B9CE0E55-9EB4-4884-A04B-AE916BD37A50}" dt="2021-11-25T10:34:35.523" v="1498" actId="1076"/>
          <ac:grpSpMkLst>
            <pc:docMk/>
            <pc:sldMk cId="1653873165" sldId="457"/>
            <ac:grpSpMk id="23" creationId="{E8AF57C5-6233-47E6-BE6A-40EE5B00A64D}"/>
          </ac:grpSpMkLst>
        </pc:grpChg>
        <pc:picChg chg="add del mod">
          <ac:chgData name="Corzo Ramos, Maria" userId="a3be8f58-3a9f-4040-9c48-a1db72d28810" providerId="ADAL" clId="{B9CE0E55-9EB4-4884-A04B-AE916BD37A50}" dt="2021-11-25T10:30:47.682" v="1459" actId="478"/>
          <ac:picMkLst>
            <pc:docMk/>
            <pc:sldMk cId="1653873165" sldId="457"/>
            <ac:picMk id="39" creationId="{0C0DA079-744C-4B5B-9D97-69E5124DEFE2}"/>
          </ac:picMkLst>
        </pc:picChg>
        <pc:picChg chg="add del mod">
          <ac:chgData name="Corzo Ramos, Maria" userId="a3be8f58-3a9f-4040-9c48-a1db72d28810" providerId="ADAL" clId="{B9CE0E55-9EB4-4884-A04B-AE916BD37A50}" dt="2021-11-25T10:30:51.759" v="1461" actId="478"/>
          <ac:picMkLst>
            <pc:docMk/>
            <pc:sldMk cId="1653873165" sldId="457"/>
            <ac:picMk id="40" creationId="{C320F46C-A59E-4ECD-859F-67C8926B7336}"/>
          </ac:picMkLst>
        </pc:picChg>
        <pc:picChg chg="add mod">
          <ac:chgData name="Corzo Ramos, Maria" userId="a3be8f58-3a9f-4040-9c48-a1db72d28810" providerId="ADAL" clId="{B9CE0E55-9EB4-4884-A04B-AE916BD37A50}" dt="2021-11-25T10:34:35.523" v="1498" actId="1076"/>
          <ac:picMkLst>
            <pc:docMk/>
            <pc:sldMk cId="1653873165" sldId="457"/>
            <ac:picMk id="41" creationId="{F9BEEC73-62D6-4019-A53C-87302AA5F2FD}"/>
          </ac:picMkLst>
        </pc:picChg>
        <pc:picChg chg="add mod">
          <ac:chgData name="Corzo Ramos, Maria" userId="a3be8f58-3a9f-4040-9c48-a1db72d28810" providerId="ADAL" clId="{B9CE0E55-9EB4-4884-A04B-AE916BD37A50}" dt="2021-11-25T10:34:35.523" v="1498" actId="1076"/>
          <ac:picMkLst>
            <pc:docMk/>
            <pc:sldMk cId="1653873165" sldId="457"/>
            <ac:picMk id="42" creationId="{1C11E6A5-F1E6-4DCB-9BB3-F2CB1C9799F0}"/>
          </ac:picMkLst>
        </pc:picChg>
        <pc:picChg chg="add del mod">
          <ac:chgData name="Corzo Ramos, Maria" userId="a3be8f58-3a9f-4040-9c48-a1db72d28810" providerId="ADAL" clId="{B9CE0E55-9EB4-4884-A04B-AE916BD37A50}" dt="2021-11-25T10:30:45.868" v="1458" actId="478"/>
          <ac:picMkLst>
            <pc:docMk/>
            <pc:sldMk cId="1653873165" sldId="457"/>
            <ac:picMk id="43" creationId="{46FAEB84-9E12-4581-B635-EC77EB51E320}"/>
          </ac:picMkLst>
        </pc:picChg>
        <pc:picChg chg="add del mod">
          <ac:chgData name="Corzo Ramos, Maria" userId="a3be8f58-3a9f-4040-9c48-a1db72d28810" providerId="ADAL" clId="{B9CE0E55-9EB4-4884-A04B-AE916BD37A50}" dt="2021-11-25T10:30:49.634" v="1460" actId="478"/>
          <ac:picMkLst>
            <pc:docMk/>
            <pc:sldMk cId="1653873165" sldId="457"/>
            <ac:picMk id="44" creationId="{B834BEFD-63EB-4A83-9083-1B617C8EDA4E}"/>
          </ac:picMkLst>
        </pc:picChg>
        <pc:picChg chg="add del mod">
          <ac:chgData name="Corzo Ramos, Maria" userId="a3be8f58-3a9f-4040-9c48-a1db72d28810" providerId="ADAL" clId="{B9CE0E55-9EB4-4884-A04B-AE916BD37A50}" dt="2021-11-25T10:31:49.197" v="1476" actId="478"/>
          <ac:picMkLst>
            <pc:docMk/>
            <pc:sldMk cId="1653873165" sldId="457"/>
            <ac:picMk id="45" creationId="{1716CA0C-0B59-41C9-93F0-6F316114F511}"/>
          </ac:picMkLst>
        </pc:picChg>
        <pc:picChg chg="add del mod">
          <ac:chgData name="Corzo Ramos, Maria" userId="a3be8f58-3a9f-4040-9c48-a1db72d28810" providerId="ADAL" clId="{B9CE0E55-9EB4-4884-A04B-AE916BD37A50}" dt="2021-11-25T10:31:48.427" v="1475" actId="478"/>
          <ac:picMkLst>
            <pc:docMk/>
            <pc:sldMk cId="1653873165" sldId="457"/>
            <ac:picMk id="46" creationId="{AF405407-FABD-4CB1-AF73-F9B0195FFE7A}"/>
          </ac:picMkLst>
        </pc:picChg>
        <pc:picChg chg="add mod">
          <ac:chgData name="Corzo Ramos, Maria" userId="a3be8f58-3a9f-4040-9c48-a1db72d28810" providerId="ADAL" clId="{B9CE0E55-9EB4-4884-A04B-AE916BD37A50}" dt="2021-11-25T10:34:35.523" v="1498" actId="1076"/>
          <ac:picMkLst>
            <pc:docMk/>
            <pc:sldMk cId="1653873165" sldId="457"/>
            <ac:picMk id="47" creationId="{D9E72ECE-35D8-4331-8079-2812AC80C980}"/>
          </ac:picMkLst>
        </pc:picChg>
        <pc:picChg chg="add mod">
          <ac:chgData name="Corzo Ramos, Maria" userId="a3be8f58-3a9f-4040-9c48-a1db72d28810" providerId="ADAL" clId="{B9CE0E55-9EB4-4884-A04B-AE916BD37A50}" dt="2021-11-25T10:34:35.523" v="1498" actId="1076"/>
          <ac:picMkLst>
            <pc:docMk/>
            <pc:sldMk cId="1653873165" sldId="457"/>
            <ac:picMk id="48" creationId="{E77F9DDF-FF9D-4EA9-A220-BD0152CBE877}"/>
          </ac:picMkLst>
        </pc:picChg>
        <pc:picChg chg="add mod">
          <ac:chgData name="Corzo Ramos, Maria" userId="a3be8f58-3a9f-4040-9c48-a1db72d28810" providerId="ADAL" clId="{B9CE0E55-9EB4-4884-A04B-AE916BD37A50}" dt="2021-11-25T10:33:59.391" v="1497" actId="14100"/>
          <ac:picMkLst>
            <pc:docMk/>
            <pc:sldMk cId="1653873165" sldId="457"/>
            <ac:picMk id="49" creationId="{54AA1C9C-EB86-4794-85BA-B49A9A5ABDD8}"/>
          </ac:picMkLst>
        </pc:picChg>
        <pc:picChg chg="add mod">
          <ac:chgData name="Corzo Ramos, Maria" userId="a3be8f58-3a9f-4040-9c48-a1db72d28810" providerId="ADAL" clId="{B9CE0E55-9EB4-4884-A04B-AE916BD37A50}" dt="2021-11-25T10:55:15.324" v="1508"/>
          <ac:picMkLst>
            <pc:docMk/>
            <pc:sldMk cId="1653873165" sldId="457"/>
            <ac:picMk id="51" creationId="{A8C7C770-3D51-483E-B800-B87B00533E9D}"/>
          </ac:picMkLst>
        </pc:picChg>
        <pc:picChg chg="add del mod">
          <ac:chgData name="Corzo Ramos, Maria" userId="a3be8f58-3a9f-4040-9c48-a1db72d28810" providerId="ADAL" clId="{B9CE0E55-9EB4-4884-A04B-AE916BD37A50}" dt="2021-11-25T10:56:01.480" v="1519" actId="478"/>
          <ac:picMkLst>
            <pc:docMk/>
            <pc:sldMk cId="1653873165" sldId="457"/>
            <ac:picMk id="52" creationId="{6DFC59C4-59F9-42AC-BE50-C7CB0C5C9613}"/>
          </ac:picMkLst>
        </pc:picChg>
        <pc:cxnChg chg="add mod">
          <ac:chgData name="Corzo Ramos, Maria" userId="a3be8f58-3a9f-4040-9c48-a1db72d28810" providerId="ADAL" clId="{B9CE0E55-9EB4-4884-A04B-AE916BD37A50}" dt="2021-11-25T10:55:02.607" v="1506"/>
          <ac:cxnSpMkLst>
            <pc:docMk/>
            <pc:sldMk cId="1653873165" sldId="457"/>
            <ac:cxnSpMk id="50" creationId="{36EE97E0-D7CB-48AB-AA9E-285EE21E6E1E}"/>
          </ac:cxnSpMkLst>
        </pc:cxnChg>
      </pc:sldChg>
      <pc:sldChg chg="add del">
        <pc:chgData name="Corzo Ramos, Maria" userId="a3be8f58-3a9f-4040-9c48-a1db72d28810" providerId="ADAL" clId="{B9CE0E55-9EB4-4884-A04B-AE916BD37A50}" dt="2021-11-25T09:56:26.693" v="1277" actId="47"/>
        <pc:sldMkLst>
          <pc:docMk/>
          <pc:sldMk cId="1705243698" sldId="458"/>
        </pc:sldMkLst>
      </pc:sldChg>
      <pc:sldChg chg="add del">
        <pc:chgData name="Corzo Ramos, Maria" userId="a3be8f58-3a9f-4040-9c48-a1db72d28810" providerId="ADAL" clId="{B9CE0E55-9EB4-4884-A04B-AE916BD37A50}" dt="2021-11-25T09:58:45.205" v="1281" actId="47"/>
        <pc:sldMkLst>
          <pc:docMk/>
          <pc:sldMk cId="2025460894" sldId="458"/>
        </pc:sldMkLst>
      </pc:sldChg>
      <pc:sldChg chg="addSp delSp modSp add del mod ord">
        <pc:chgData name="Corzo Ramos, Maria" userId="a3be8f58-3a9f-4040-9c48-a1db72d28810" providerId="ADAL" clId="{B9CE0E55-9EB4-4884-A04B-AE916BD37A50}" dt="2021-11-26T12:41:05.826" v="2300" actId="47"/>
        <pc:sldMkLst>
          <pc:docMk/>
          <pc:sldMk cId="3602749482" sldId="458"/>
        </pc:sldMkLst>
        <pc:spChg chg="mod">
          <ac:chgData name="Corzo Ramos, Maria" userId="a3be8f58-3a9f-4040-9c48-a1db72d28810" providerId="ADAL" clId="{B9CE0E55-9EB4-4884-A04B-AE916BD37A50}" dt="2021-11-25T10:02:28.264" v="1351" actId="1076"/>
          <ac:spMkLst>
            <pc:docMk/>
            <pc:sldMk cId="3602749482" sldId="458"/>
            <ac:spMk id="3" creationId="{2326D45F-CB4A-4365-9E97-3D55853A876E}"/>
          </ac:spMkLst>
        </pc:spChg>
        <pc:spChg chg="mod">
          <ac:chgData name="Corzo Ramos, Maria" userId="a3be8f58-3a9f-4040-9c48-a1db72d28810" providerId="ADAL" clId="{B9CE0E55-9EB4-4884-A04B-AE916BD37A50}" dt="2021-11-26T10:38:51.039" v="2178" actId="20577"/>
          <ac:spMkLst>
            <pc:docMk/>
            <pc:sldMk cId="3602749482" sldId="458"/>
            <ac:spMk id="4" creationId="{B014101D-36BC-4DD9-8605-789C7A8BEF1C}"/>
          </ac:spMkLst>
        </pc:spChg>
        <pc:spChg chg="mod">
          <ac:chgData name="Corzo Ramos, Maria" userId="a3be8f58-3a9f-4040-9c48-a1db72d28810" providerId="ADAL" clId="{B9CE0E55-9EB4-4884-A04B-AE916BD37A50}" dt="2021-11-26T12:00:45.582" v="2186" actId="403"/>
          <ac:spMkLst>
            <pc:docMk/>
            <pc:sldMk cId="3602749482" sldId="458"/>
            <ac:spMk id="5" creationId="{ACDAE0A8-9F20-4F4B-B77F-2EB3E60E51C9}"/>
          </ac:spMkLst>
        </pc:spChg>
        <pc:spChg chg="mod">
          <ac:chgData name="Corzo Ramos, Maria" userId="a3be8f58-3a9f-4040-9c48-a1db72d28810" providerId="ADAL" clId="{B9CE0E55-9EB4-4884-A04B-AE916BD37A50}" dt="2021-11-26T12:01:49.850" v="2222" actId="20577"/>
          <ac:spMkLst>
            <pc:docMk/>
            <pc:sldMk cId="3602749482" sldId="458"/>
            <ac:spMk id="6" creationId="{9FDE13A3-CA91-4BA0-8803-49D0A84DD6ED}"/>
          </ac:spMkLst>
        </pc:spChg>
        <pc:spChg chg="mod">
          <ac:chgData name="Corzo Ramos, Maria" userId="a3be8f58-3a9f-4040-9c48-a1db72d28810" providerId="ADAL" clId="{B9CE0E55-9EB4-4884-A04B-AE916BD37A50}" dt="2021-11-25T10:02:00.931" v="1345" actId="20577"/>
          <ac:spMkLst>
            <pc:docMk/>
            <pc:sldMk cId="3602749482" sldId="458"/>
            <ac:spMk id="7" creationId="{1B6C1379-6404-4A0E-98D4-8D920F489CDC}"/>
          </ac:spMkLst>
        </pc:spChg>
        <pc:spChg chg="mod">
          <ac:chgData name="Corzo Ramos, Maria" userId="a3be8f58-3a9f-4040-9c48-a1db72d28810" providerId="ADAL" clId="{B9CE0E55-9EB4-4884-A04B-AE916BD37A50}" dt="2021-11-25T10:02:17.009" v="1350" actId="20577"/>
          <ac:spMkLst>
            <pc:docMk/>
            <pc:sldMk cId="3602749482" sldId="458"/>
            <ac:spMk id="8" creationId="{9A045F37-0DEB-48E2-ADF3-EAC05A280CC2}"/>
          </ac:spMkLst>
        </pc:spChg>
        <pc:spChg chg="mod">
          <ac:chgData name="Corzo Ramos, Maria" userId="a3be8f58-3a9f-4040-9c48-a1db72d28810" providerId="ADAL" clId="{B9CE0E55-9EB4-4884-A04B-AE916BD37A50}" dt="2021-11-25T15:11:25.519" v="2099" actId="20577"/>
          <ac:spMkLst>
            <pc:docMk/>
            <pc:sldMk cId="3602749482" sldId="458"/>
            <ac:spMk id="24" creationId="{00000000-0000-0000-0000-000000000000}"/>
          </ac:spMkLst>
        </pc:spChg>
        <pc:spChg chg="add del mod">
          <ac:chgData name="Corzo Ramos, Maria" userId="a3be8f58-3a9f-4040-9c48-a1db72d28810" providerId="ADAL" clId="{B9CE0E55-9EB4-4884-A04B-AE916BD37A50}" dt="2021-11-25T10:05:52.279" v="1362" actId="478"/>
          <ac:spMkLst>
            <pc:docMk/>
            <pc:sldMk cId="3602749482" sldId="458"/>
            <ac:spMk id="66" creationId="{2D2F6391-D2BF-4226-BB5A-7AAB5F7E9ABC}"/>
          </ac:spMkLst>
        </pc:spChg>
        <pc:grpChg chg="mod">
          <ac:chgData name="Corzo Ramos, Maria" userId="a3be8f58-3a9f-4040-9c48-a1db72d28810" providerId="ADAL" clId="{B9CE0E55-9EB4-4884-A04B-AE916BD37A50}" dt="2021-11-26T12:00:38.455" v="2184" actId="1076"/>
          <ac:grpSpMkLst>
            <pc:docMk/>
            <pc:sldMk cId="3602749482" sldId="458"/>
            <ac:grpSpMk id="19" creationId="{7CCD0A19-2FBD-4E86-A9F4-93C995FABB24}"/>
          </ac:grpSpMkLst>
        </pc:grpChg>
        <pc:picChg chg="add mod">
          <ac:chgData name="Corzo Ramos, Maria" userId="a3be8f58-3a9f-4040-9c48-a1db72d28810" providerId="ADAL" clId="{B9CE0E55-9EB4-4884-A04B-AE916BD37A50}" dt="2021-11-25T09:59:47.594" v="1285"/>
          <ac:picMkLst>
            <pc:docMk/>
            <pc:sldMk cId="3602749482" sldId="458"/>
            <ac:picMk id="62" creationId="{6ADF6A7F-15FC-421C-8C61-FF0D4904B9F2}"/>
          </ac:picMkLst>
        </pc:picChg>
        <pc:picChg chg="add mod">
          <ac:chgData name="Corzo Ramos, Maria" userId="a3be8f58-3a9f-4040-9c48-a1db72d28810" providerId="ADAL" clId="{B9CE0E55-9EB4-4884-A04B-AE916BD37A50}" dt="2021-11-26T12:00:09.299" v="2181" actId="1076"/>
          <ac:picMkLst>
            <pc:docMk/>
            <pc:sldMk cId="3602749482" sldId="458"/>
            <ac:picMk id="63" creationId="{91CC204E-A5BC-4FB7-BC46-3104783D2467}"/>
          </ac:picMkLst>
        </pc:picChg>
        <pc:picChg chg="add mod">
          <ac:chgData name="Corzo Ramos, Maria" userId="a3be8f58-3a9f-4040-9c48-a1db72d28810" providerId="ADAL" clId="{B9CE0E55-9EB4-4884-A04B-AE916BD37A50}" dt="2021-11-25T12:26:27.061" v="2045" actId="1076"/>
          <ac:picMkLst>
            <pc:docMk/>
            <pc:sldMk cId="3602749482" sldId="458"/>
            <ac:picMk id="64" creationId="{D19A40C8-2038-4F04-9972-A8206983E164}"/>
          </ac:picMkLst>
        </pc:picChg>
        <pc:picChg chg="add mod">
          <ac:chgData name="Corzo Ramos, Maria" userId="a3be8f58-3a9f-4040-9c48-a1db72d28810" providerId="ADAL" clId="{B9CE0E55-9EB4-4884-A04B-AE916BD37A50}" dt="2021-11-25T12:26:14.497" v="2042" actId="1076"/>
          <ac:picMkLst>
            <pc:docMk/>
            <pc:sldMk cId="3602749482" sldId="458"/>
            <ac:picMk id="65" creationId="{FCD503D8-601F-40FA-93F2-AD3C617E9E57}"/>
          </ac:picMkLst>
        </pc:picChg>
        <pc:cxnChg chg="add mod">
          <ac:chgData name="Corzo Ramos, Maria" userId="a3be8f58-3a9f-4040-9c48-a1db72d28810" providerId="ADAL" clId="{B9CE0E55-9EB4-4884-A04B-AE916BD37A50}" dt="2021-11-25T09:59:42.677" v="1284"/>
          <ac:cxnSpMkLst>
            <pc:docMk/>
            <pc:sldMk cId="3602749482" sldId="458"/>
            <ac:cxnSpMk id="60" creationId="{1A4E4C59-6E90-4762-85BA-EEE21C27CDF8}"/>
          </ac:cxnSpMkLst>
        </pc:cxnChg>
      </pc:sldChg>
      <pc:sldChg chg="add del">
        <pc:chgData name="Corzo Ramos, Maria" userId="a3be8f58-3a9f-4040-9c48-a1db72d28810" providerId="ADAL" clId="{B9CE0E55-9EB4-4884-A04B-AE916BD37A50}" dt="2021-11-25T10:20:29.144" v="1366" actId="47"/>
        <pc:sldMkLst>
          <pc:docMk/>
          <pc:sldMk cId="1705243698" sldId="459"/>
        </pc:sldMkLst>
      </pc:sldChg>
      <pc:sldChg chg="addSp delSp modSp new del mod">
        <pc:chgData name="Corzo Ramos, Maria" userId="a3be8f58-3a9f-4040-9c48-a1db72d28810" providerId="ADAL" clId="{B9CE0E55-9EB4-4884-A04B-AE916BD37A50}" dt="2021-11-25T11:14:42.158" v="1557" actId="47"/>
        <pc:sldMkLst>
          <pc:docMk/>
          <pc:sldMk cId="2217017100" sldId="459"/>
        </pc:sldMkLst>
        <pc:spChg chg="del mod">
          <ac:chgData name="Corzo Ramos, Maria" userId="a3be8f58-3a9f-4040-9c48-a1db72d28810" providerId="ADAL" clId="{B9CE0E55-9EB4-4884-A04B-AE916BD37A50}" dt="2021-11-25T11:14:28.186" v="1553" actId="21"/>
          <ac:spMkLst>
            <pc:docMk/>
            <pc:sldMk cId="2217017100" sldId="459"/>
            <ac:spMk id="2" creationId="{753CBAA0-8DC4-486C-BE81-219AA388B930}"/>
          </ac:spMkLst>
        </pc:spChg>
        <pc:spChg chg="del">
          <ac:chgData name="Corzo Ramos, Maria" userId="a3be8f58-3a9f-4040-9c48-a1db72d28810" providerId="ADAL" clId="{B9CE0E55-9EB4-4884-A04B-AE916BD37A50}" dt="2021-11-25T10:56:48.972" v="1527" actId="478"/>
          <ac:spMkLst>
            <pc:docMk/>
            <pc:sldMk cId="2217017100" sldId="459"/>
            <ac:spMk id="3" creationId="{4CBA9A9F-B9A4-4569-B605-521506D8B133}"/>
          </ac:spMkLst>
        </pc:spChg>
        <pc:spChg chg="mod">
          <ac:chgData name="Corzo Ramos, Maria" userId="a3be8f58-3a9f-4040-9c48-a1db72d28810" providerId="ADAL" clId="{B9CE0E55-9EB4-4884-A04B-AE916BD37A50}" dt="2021-11-25T10:56:15.615" v="1522"/>
          <ac:spMkLst>
            <pc:docMk/>
            <pc:sldMk cId="2217017100" sldId="459"/>
            <ac:spMk id="11" creationId="{20412CDA-BF35-43AB-846A-BA5E34322A44}"/>
          </ac:spMkLst>
        </pc:spChg>
        <pc:spChg chg="mod">
          <ac:chgData name="Corzo Ramos, Maria" userId="a3be8f58-3a9f-4040-9c48-a1db72d28810" providerId="ADAL" clId="{B9CE0E55-9EB4-4884-A04B-AE916BD37A50}" dt="2021-11-25T10:56:15.615" v="1522"/>
          <ac:spMkLst>
            <pc:docMk/>
            <pc:sldMk cId="2217017100" sldId="459"/>
            <ac:spMk id="12" creationId="{2A28B6F8-FEF9-4397-BE40-7D316B0A1AFB}"/>
          </ac:spMkLst>
        </pc:spChg>
        <pc:spChg chg="mod">
          <ac:chgData name="Corzo Ramos, Maria" userId="a3be8f58-3a9f-4040-9c48-a1db72d28810" providerId="ADAL" clId="{B9CE0E55-9EB4-4884-A04B-AE916BD37A50}" dt="2021-11-25T10:56:15.615" v="1522"/>
          <ac:spMkLst>
            <pc:docMk/>
            <pc:sldMk cId="2217017100" sldId="459"/>
            <ac:spMk id="15" creationId="{18AA542A-30A1-400B-A9DF-480C1145AD61}"/>
          </ac:spMkLst>
        </pc:spChg>
        <pc:spChg chg="mod">
          <ac:chgData name="Corzo Ramos, Maria" userId="a3be8f58-3a9f-4040-9c48-a1db72d28810" providerId="ADAL" clId="{B9CE0E55-9EB4-4884-A04B-AE916BD37A50}" dt="2021-11-25T10:56:15.615" v="1522"/>
          <ac:spMkLst>
            <pc:docMk/>
            <pc:sldMk cId="2217017100" sldId="459"/>
            <ac:spMk id="16" creationId="{6DD0C3B1-F286-4377-BF03-FCA2A16D1674}"/>
          </ac:spMkLst>
        </pc:spChg>
        <pc:spChg chg="mod">
          <ac:chgData name="Corzo Ramos, Maria" userId="a3be8f58-3a9f-4040-9c48-a1db72d28810" providerId="ADAL" clId="{B9CE0E55-9EB4-4884-A04B-AE916BD37A50}" dt="2021-11-25T11:13:50.275" v="1542" actId="20577"/>
          <ac:spMkLst>
            <pc:docMk/>
            <pc:sldMk cId="2217017100" sldId="459"/>
            <ac:spMk id="17" creationId="{4125F93A-2527-40B4-B20A-1F36827ED295}"/>
          </ac:spMkLst>
        </pc:spChg>
        <pc:spChg chg="mod">
          <ac:chgData name="Corzo Ramos, Maria" userId="a3be8f58-3a9f-4040-9c48-a1db72d28810" providerId="ADAL" clId="{B9CE0E55-9EB4-4884-A04B-AE916BD37A50}" dt="2021-11-25T10:56:15.615" v="1522"/>
          <ac:spMkLst>
            <pc:docMk/>
            <pc:sldMk cId="2217017100" sldId="459"/>
            <ac:spMk id="20" creationId="{2F6E3E42-FFE6-4697-998A-FA9A41A0B4E5}"/>
          </ac:spMkLst>
        </pc:spChg>
        <pc:spChg chg="mod">
          <ac:chgData name="Corzo Ramos, Maria" userId="a3be8f58-3a9f-4040-9c48-a1db72d28810" providerId="ADAL" clId="{B9CE0E55-9EB4-4884-A04B-AE916BD37A50}" dt="2021-11-25T10:56:15.615" v="1522"/>
          <ac:spMkLst>
            <pc:docMk/>
            <pc:sldMk cId="2217017100" sldId="459"/>
            <ac:spMk id="21" creationId="{E4D0F002-2C16-45F3-8D80-0FC3EA94F54F}"/>
          </ac:spMkLst>
        </pc:spChg>
        <pc:spChg chg="mod">
          <ac:chgData name="Corzo Ramos, Maria" userId="a3be8f58-3a9f-4040-9c48-a1db72d28810" providerId="ADAL" clId="{B9CE0E55-9EB4-4884-A04B-AE916BD37A50}" dt="2021-11-25T10:56:15.615" v="1522"/>
          <ac:spMkLst>
            <pc:docMk/>
            <pc:sldMk cId="2217017100" sldId="459"/>
            <ac:spMk id="22" creationId="{402E2DFA-D699-4097-912C-8C3DAE3B9571}"/>
          </ac:spMkLst>
        </pc:spChg>
        <pc:spChg chg="mod">
          <ac:chgData name="Corzo Ramos, Maria" userId="a3be8f58-3a9f-4040-9c48-a1db72d28810" providerId="ADAL" clId="{B9CE0E55-9EB4-4884-A04B-AE916BD37A50}" dt="2021-11-25T10:56:15.615" v="1522"/>
          <ac:spMkLst>
            <pc:docMk/>
            <pc:sldMk cId="2217017100" sldId="459"/>
            <ac:spMk id="25" creationId="{9C8D7ADB-F915-4CCF-B590-3F86AA615330}"/>
          </ac:spMkLst>
        </pc:spChg>
        <pc:spChg chg="mod">
          <ac:chgData name="Corzo Ramos, Maria" userId="a3be8f58-3a9f-4040-9c48-a1db72d28810" providerId="ADAL" clId="{B9CE0E55-9EB4-4884-A04B-AE916BD37A50}" dt="2021-11-25T10:56:15.615" v="1522"/>
          <ac:spMkLst>
            <pc:docMk/>
            <pc:sldMk cId="2217017100" sldId="459"/>
            <ac:spMk id="26" creationId="{93508498-24D2-461D-A52D-706E2869362B}"/>
          </ac:spMkLst>
        </pc:spChg>
        <pc:spChg chg="mod">
          <ac:chgData name="Corzo Ramos, Maria" userId="a3be8f58-3a9f-4040-9c48-a1db72d28810" providerId="ADAL" clId="{B9CE0E55-9EB4-4884-A04B-AE916BD37A50}" dt="2021-11-25T10:56:15.615" v="1522"/>
          <ac:spMkLst>
            <pc:docMk/>
            <pc:sldMk cId="2217017100" sldId="459"/>
            <ac:spMk id="27" creationId="{A8913BC4-858A-4404-AD92-7AA6E6D7941C}"/>
          </ac:spMkLst>
        </pc:spChg>
        <pc:spChg chg="mod">
          <ac:chgData name="Corzo Ramos, Maria" userId="a3be8f58-3a9f-4040-9c48-a1db72d28810" providerId="ADAL" clId="{B9CE0E55-9EB4-4884-A04B-AE916BD37A50}" dt="2021-11-25T10:56:15.615" v="1522"/>
          <ac:spMkLst>
            <pc:docMk/>
            <pc:sldMk cId="2217017100" sldId="459"/>
            <ac:spMk id="30" creationId="{7EEE86B1-4463-4D06-8C99-24505FBAFECE}"/>
          </ac:spMkLst>
        </pc:spChg>
        <pc:spChg chg="mod">
          <ac:chgData name="Corzo Ramos, Maria" userId="a3be8f58-3a9f-4040-9c48-a1db72d28810" providerId="ADAL" clId="{B9CE0E55-9EB4-4884-A04B-AE916BD37A50}" dt="2021-11-25T10:56:15.615" v="1522"/>
          <ac:spMkLst>
            <pc:docMk/>
            <pc:sldMk cId="2217017100" sldId="459"/>
            <ac:spMk id="31" creationId="{6E2A84C6-30DB-4163-9169-D87011333AFA}"/>
          </ac:spMkLst>
        </pc:spChg>
        <pc:spChg chg="mod">
          <ac:chgData name="Corzo Ramos, Maria" userId="a3be8f58-3a9f-4040-9c48-a1db72d28810" providerId="ADAL" clId="{B9CE0E55-9EB4-4884-A04B-AE916BD37A50}" dt="2021-11-25T10:56:15.615" v="1522"/>
          <ac:spMkLst>
            <pc:docMk/>
            <pc:sldMk cId="2217017100" sldId="459"/>
            <ac:spMk id="32" creationId="{137FBB5F-37F6-40E6-8840-588E919F44EB}"/>
          </ac:spMkLst>
        </pc:spChg>
        <pc:spChg chg="mod">
          <ac:chgData name="Corzo Ramos, Maria" userId="a3be8f58-3a9f-4040-9c48-a1db72d28810" providerId="ADAL" clId="{B9CE0E55-9EB4-4884-A04B-AE916BD37A50}" dt="2021-11-25T10:56:15.615" v="1522"/>
          <ac:spMkLst>
            <pc:docMk/>
            <pc:sldMk cId="2217017100" sldId="459"/>
            <ac:spMk id="35" creationId="{F14425D6-E9E2-41B0-8B42-88B2AD48B7F7}"/>
          </ac:spMkLst>
        </pc:spChg>
        <pc:spChg chg="add mod">
          <ac:chgData name="Corzo Ramos, Maria" userId="a3be8f58-3a9f-4040-9c48-a1db72d28810" providerId="ADAL" clId="{B9CE0E55-9EB4-4884-A04B-AE916BD37A50}" dt="2021-11-25T11:14:28.186" v="1553" actId="21"/>
          <ac:spMkLst>
            <pc:docMk/>
            <pc:sldMk cId="2217017100" sldId="459"/>
            <ac:spMk id="39" creationId="{38D07FD5-8355-4B35-B99C-3906070E98FC}"/>
          </ac:spMkLst>
        </pc:spChg>
        <pc:grpChg chg="add del mod">
          <ac:chgData name="Corzo Ramos, Maria" userId="a3be8f58-3a9f-4040-9c48-a1db72d28810" providerId="ADAL" clId="{B9CE0E55-9EB4-4884-A04B-AE916BD37A50}" dt="2021-11-25T11:14:06.676" v="1546" actId="21"/>
          <ac:grpSpMkLst>
            <pc:docMk/>
            <pc:sldMk cId="2217017100" sldId="459"/>
            <ac:grpSpMk id="4" creationId="{7CA80D49-91DA-42E1-922E-A08E4561AB60}"/>
          </ac:grpSpMkLst>
        </pc:grpChg>
        <pc:grpChg chg="mod">
          <ac:chgData name="Corzo Ramos, Maria" userId="a3be8f58-3a9f-4040-9c48-a1db72d28810" providerId="ADAL" clId="{B9CE0E55-9EB4-4884-A04B-AE916BD37A50}" dt="2021-11-25T10:56:15.615" v="1522"/>
          <ac:grpSpMkLst>
            <pc:docMk/>
            <pc:sldMk cId="2217017100" sldId="459"/>
            <ac:grpSpMk id="6" creationId="{85794F59-630C-423E-93E0-4E95AF03DA66}"/>
          </ac:grpSpMkLst>
        </pc:grpChg>
        <pc:grpChg chg="mod">
          <ac:chgData name="Corzo Ramos, Maria" userId="a3be8f58-3a9f-4040-9c48-a1db72d28810" providerId="ADAL" clId="{B9CE0E55-9EB4-4884-A04B-AE916BD37A50}" dt="2021-11-25T10:56:15.615" v="1522"/>
          <ac:grpSpMkLst>
            <pc:docMk/>
            <pc:sldMk cId="2217017100" sldId="459"/>
            <ac:grpSpMk id="7" creationId="{0527D151-8ED0-47DA-9876-80AD70C109FC}"/>
          </ac:grpSpMkLst>
        </pc:grpChg>
        <pc:grpChg chg="mod">
          <ac:chgData name="Corzo Ramos, Maria" userId="a3be8f58-3a9f-4040-9c48-a1db72d28810" providerId="ADAL" clId="{B9CE0E55-9EB4-4884-A04B-AE916BD37A50}" dt="2021-11-25T10:56:15.615" v="1522"/>
          <ac:grpSpMkLst>
            <pc:docMk/>
            <pc:sldMk cId="2217017100" sldId="459"/>
            <ac:grpSpMk id="8" creationId="{A01FA649-69DA-4512-959F-2040719A77DE}"/>
          </ac:grpSpMkLst>
        </pc:grpChg>
        <pc:grpChg chg="mod">
          <ac:chgData name="Corzo Ramos, Maria" userId="a3be8f58-3a9f-4040-9c48-a1db72d28810" providerId="ADAL" clId="{B9CE0E55-9EB4-4884-A04B-AE916BD37A50}" dt="2021-11-25T10:56:15.615" v="1522"/>
          <ac:grpSpMkLst>
            <pc:docMk/>
            <pc:sldMk cId="2217017100" sldId="459"/>
            <ac:grpSpMk id="9" creationId="{7BFFD1D1-C9A8-40D8-AFFA-EA2955485BE0}"/>
          </ac:grpSpMkLst>
        </pc:grpChg>
        <pc:grpChg chg="mod">
          <ac:chgData name="Corzo Ramos, Maria" userId="a3be8f58-3a9f-4040-9c48-a1db72d28810" providerId="ADAL" clId="{B9CE0E55-9EB4-4884-A04B-AE916BD37A50}" dt="2021-11-25T10:56:15.615" v="1522"/>
          <ac:grpSpMkLst>
            <pc:docMk/>
            <pc:sldMk cId="2217017100" sldId="459"/>
            <ac:grpSpMk id="10" creationId="{CB6F92CD-7F64-459B-9F60-03A470381996}"/>
          </ac:grpSpMkLst>
        </pc:grpChg>
        <pc:grpChg chg="mod">
          <ac:chgData name="Corzo Ramos, Maria" userId="a3be8f58-3a9f-4040-9c48-a1db72d28810" providerId="ADAL" clId="{B9CE0E55-9EB4-4884-A04B-AE916BD37A50}" dt="2021-11-25T10:56:15.615" v="1522"/>
          <ac:grpSpMkLst>
            <pc:docMk/>
            <pc:sldMk cId="2217017100" sldId="459"/>
            <ac:grpSpMk id="13" creationId="{DED1A8A5-0B6D-42D9-B756-20CA6382C2E4}"/>
          </ac:grpSpMkLst>
        </pc:grpChg>
        <pc:grpChg chg="mod">
          <ac:chgData name="Corzo Ramos, Maria" userId="a3be8f58-3a9f-4040-9c48-a1db72d28810" providerId="ADAL" clId="{B9CE0E55-9EB4-4884-A04B-AE916BD37A50}" dt="2021-11-25T10:56:15.615" v="1522"/>
          <ac:grpSpMkLst>
            <pc:docMk/>
            <pc:sldMk cId="2217017100" sldId="459"/>
            <ac:grpSpMk id="18" creationId="{110015FB-75ED-481C-8E79-152E3391CDA0}"/>
          </ac:grpSpMkLst>
        </pc:grpChg>
        <pc:grpChg chg="mod">
          <ac:chgData name="Corzo Ramos, Maria" userId="a3be8f58-3a9f-4040-9c48-a1db72d28810" providerId="ADAL" clId="{B9CE0E55-9EB4-4884-A04B-AE916BD37A50}" dt="2021-11-25T10:56:15.615" v="1522"/>
          <ac:grpSpMkLst>
            <pc:docMk/>
            <pc:sldMk cId="2217017100" sldId="459"/>
            <ac:grpSpMk id="23" creationId="{2DAA36E0-5EFE-480A-9726-388B750278D3}"/>
          </ac:grpSpMkLst>
        </pc:grpChg>
        <pc:grpChg chg="mod">
          <ac:chgData name="Corzo Ramos, Maria" userId="a3be8f58-3a9f-4040-9c48-a1db72d28810" providerId="ADAL" clId="{B9CE0E55-9EB4-4884-A04B-AE916BD37A50}" dt="2021-11-25T10:56:15.615" v="1522"/>
          <ac:grpSpMkLst>
            <pc:docMk/>
            <pc:sldMk cId="2217017100" sldId="459"/>
            <ac:grpSpMk id="28" creationId="{EB34022C-F4FC-4641-88CC-07155C278164}"/>
          </ac:grpSpMkLst>
        </pc:grpChg>
        <pc:grpChg chg="mod">
          <ac:chgData name="Corzo Ramos, Maria" userId="a3be8f58-3a9f-4040-9c48-a1db72d28810" providerId="ADAL" clId="{B9CE0E55-9EB4-4884-A04B-AE916BD37A50}" dt="2021-11-25T10:56:15.615" v="1522"/>
          <ac:grpSpMkLst>
            <pc:docMk/>
            <pc:sldMk cId="2217017100" sldId="459"/>
            <ac:grpSpMk id="33" creationId="{EF93AA9F-2855-4EE4-98D3-0C659A5FACC6}"/>
          </ac:grpSpMkLst>
        </pc:grpChg>
        <pc:picChg chg="add del mod">
          <ac:chgData name="Corzo Ramos, Maria" userId="a3be8f58-3a9f-4040-9c48-a1db72d28810" providerId="ADAL" clId="{B9CE0E55-9EB4-4884-A04B-AE916BD37A50}" dt="2021-11-25T11:14:23.124" v="1551" actId="21"/>
          <ac:picMkLst>
            <pc:docMk/>
            <pc:sldMk cId="2217017100" sldId="459"/>
            <ac:picMk id="36" creationId="{E993EC02-FA25-4454-9A54-7BD77AE97285}"/>
          </ac:picMkLst>
        </pc:picChg>
        <pc:cxnChg chg="mod">
          <ac:chgData name="Corzo Ramos, Maria" userId="a3be8f58-3a9f-4040-9c48-a1db72d28810" providerId="ADAL" clId="{B9CE0E55-9EB4-4884-A04B-AE916BD37A50}" dt="2021-11-25T10:56:15.615" v="1522"/>
          <ac:cxnSpMkLst>
            <pc:docMk/>
            <pc:sldMk cId="2217017100" sldId="459"/>
            <ac:cxnSpMk id="5" creationId="{95BD3A2E-A714-481F-B443-A893956AAC40}"/>
          </ac:cxnSpMkLst>
        </pc:cxnChg>
        <pc:cxnChg chg="mod">
          <ac:chgData name="Corzo Ramos, Maria" userId="a3be8f58-3a9f-4040-9c48-a1db72d28810" providerId="ADAL" clId="{B9CE0E55-9EB4-4884-A04B-AE916BD37A50}" dt="2021-11-25T10:56:15.615" v="1522"/>
          <ac:cxnSpMkLst>
            <pc:docMk/>
            <pc:sldMk cId="2217017100" sldId="459"/>
            <ac:cxnSpMk id="14" creationId="{DA14AA3B-CBF1-4EEA-917A-A199EECB42F9}"/>
          </ac:cxnSpMkLst>
        </pc:cxnChg>
        <pc:cxnChg chg="mod">
          <ac:chgData name="Corzo Ramos, Maria" userId="a3be8f58-3a9f-4040-9c48-a1db72d28810" providerId="ADAL" clId="{B9CE0E55-9EB4-4884-A04B-AE916BD37A50}" dt="2021-11-25T10:56:15.615" v="1522"/>
          <ac:cxnSpMkLst>
            <pc:docMk/>
            <pc:sldMk cId="2217017100" sldId="459"/>
            <ac:cxnSpMk id="19" creationId="{36FA64A8-BE76-4508-91F6-12DD2EB4C8D0}"/>
          </ac:cxnSpMkLst>
        </pc:cxnChg>
        <pc:cxnChg chg="mod">
          <ac:chgData name="Corzo Ramos, Maria" userId="a3be8f58-3a9f-4040-9c48-a1db72d28810" providerId="ADAL" clId="{B9CE0E55-9EB4-4884-A04B-AE916BD37A50}" dt="2021-11-25T10:56:15.615" v="1522"/>
          <ac:cxnSpMkLst>
            <pc:docMk/>
            <pc:sldMk cId="2217017100" sldId="459"/>
            <ac:cxnSpMk id="24" creationId="{7ED95A38-AC17-43B4-8A7E-47614CC9F9ED}"/>
          </ac:cxnSpMkLst>
        </pc:cxnChg>
        <pc:cxnChg chg="mod">
          <ac:chgData name="Corzo Ramos, Maria" userId="a3be8f58-3a9f-4040-9c48-a1db72d28810" providerId="ADAL" clId="{B9CE0E55-9EB4-4884-A04B-AE916BD37A50}" dt="2021-11-25T10:56:15.615" v="1522"/>
          <ac:cxnSpMkLst>
            <pc:docMk/>
            <pc:sldMk cId="2217017100" sldId="459"/>
            <ac:cxnSpMk id="29" creationId="{74A0C984-CFD8-473C-81A7-03B95F547257}"/>
          </ac:cxnSpMkLst>
        </pc:cxnChg>
        <pc:cxnChg chg="mod">
          <ac:chgData name="Corzo Ramos, Maria" userId="a3be8f58-3a9f-4040-9c48-a1db72d28810" providerId="ADAL" clId="{B9CE0E55-9EB4-4884-A04B-AE916BD37A50}" dt="2021-11-25T10:56:15.615" v="1522"/>
          <ac:cxnSpMkLst>
            <pc:docMk/>
            <pc:sldMk cId="2217017100" sldId="459"/>
            <ac:cxnSpMk id="34" creationId="{46877B11-D627-40D2-9726-B8C0C14791D5}"/>
          </ac:cxnSpMkLst>
        </pc:cxnChg>
        <pc:cxnChg chg="add del mod">
          <ac:chgData name="Corzo Ramos, Maria" userId="a3be8f58-3a9f-4040-9c48-a1db72d28810" providerId="ADAL" clId="{B9CE0E55-9EB4-4884-A04B-AE916BD37A50}" dt="2021-11-25T11:14:18.927" v="1549" actId="21"/>
          <ac:cxnSpMkLst>
            <pc:docMk/>
            <pc:sldMk cId="2217017100" sldId="459"/>
            <ac:cxnSpMk id="37" creationId="{0221D569-3E3C-451C-8D54-833CB5831937}"/>
          </ac:cxnSpMkLst>
        </pc:cxnChg>
      </pc:sldChg>
      <pc:sldChg chg="new del">
        <pc:chgData name="Corzo Ramos, Maria" userId="a3be8f58-3a9f-4040-9c48-a1db72d28810" providerId="ADAL" clId="{B9CE0E55-9EB4-4884-A04B-AE916BD37A50}" dt="2021-11-25T10:55:23.023" v="1510" actId="47"/>
        <pc:sldMkLst>
          <pc:docMk/>
          <pc:sldMk cId="3046288441" sldId="459"/>
        </pc:sldMkLst>
      </pc:sldChg>
      <pc:sldChg chg="addSp delSp modSp new mod ord">
        <pc:chgData name="Corzo Ramos, Maria" userId="a3be8f58-3a9f-4040-9c48-a1db72d28810" providerId="ADAL" clId="{B9CE0E55-9EB4-4884-A04B-AE916BD37A50}" dt="2021-12-03T18:04:52.959" v="8401" actId="1076"/>
        <pc:sldMkLst>
          <pc:docMk/>
          <pc:sldMk cId="3288986019" sldId="460"/>
        </pc:sldMkLst>
        <pc:spChg chg="del">
          <ac:chgData name="Corzo Ramos, Maria" userId="a3be8f58-3a9f-4040-9c48-a1db72d28810" providerId="ADAL" clId="{B9CE0E55-9EB4-4884-A04B-AE916BD37A50}" dt="2021-11-25T11:14:13.751" v="1548" actId="478"/>
          <ac:spMkLst>
            <pc:docMk/>
            <pc:sldMk cId="3288986019" sldId="460"/>
            <ac:spMk id="2" creationId="{348AFC68-5F2F-49D3-ADBC-D9FD2607846A}"/>
          </ac:spMkLst>
        </pc:spChg>
        <pc:spChg chg="del">
          <ac:chgData name="Corzo Ramos, Maria" userId="a3be8f58-3a9f-4040-9c48-a1db72d28810" providerId="ADAL" clId="{B9CE0E55-9EB4-4884-A04B-AE916BD37A50}" dt="2021-11-25T11:14:33.926" v="1555" actId="478"/>
          <ac:spMkLst>
            <pc:docMk/>
            <pc:sldMk cId="3288986019" sldId="460"/>
            <ac:spMk id="3" creationId="{4BE85829-B2F5-4BDE-A40B-A28DAA803896}"/>
          </ac:spMkLst>
        </pc:spChg>
        <pc:spChg chg="mod">
          <ac:chgData name="Corzo Ramos, Maria" userId="a3be8f58-3a9f-4040-9c48-a1db72d28810" providerId="ADAL" clId="{B9CE0E55-9EB4-4884-A04B-AE916BD37A50}" dt="2021-11-28T19:30:03.083" v="6395" actId="571"/>
          <ac:spMkLst>
            <pc:docMk/>
            <pc:sldMk cId="3288986019" sldId="460"/>
            <ac:spMk id="11" creationId="{D72FB08B-9EDF-4D5E-A261-186FBB88B96C}"/>
          </ac:spMkLst>
        </pc:spChg>
        <pc:spChg chg="mod">
          <ac:chgData name="Corzo Ramos, Maria" userId="a3be8f58-3a9f-4040-9c48-a1db72d28810" providerId="ADAL" clId="{B9CE0E55-9EB4-4884-A04B-AE916BD37A50}" dt="2021-12-03T18:04:45.704" v="8399" actId="14100"/>
          <ac:spMkLst>
            <pc:docMk/>
            <pc:sldMk cId="3288986019" sldId="460"/>
            <ac:spMk id="12" creationId="{18A9052A-CB1E-4718-AFF2-FCCEE3227E69}"/>
          </ac:spMkLst>
        </pc:spChg>
        <pc:spChg chg="mod">
          <ac:chgData name="Corzo Ramos, Maria" userId="a3be8f58-3a9f-4040-9c48-a1db72d28810" providerId="ADAL" clId="{B9CE0E55-9EB4-4884-A04B-AE916BD37A50}" dt="2021-11-28T19:30:03.083" v="6395" actId="571"/>
          <ac:spMkLst>
            <pc:docMk/>
            <pc:sldMk cId="3288986019" sldId="460"/>
            <ac:spMk id="15" creationId="{AD8F11E4-F7A6-45B2-9711-B9818D570EC0}"/>
          </ac:spMkLst>
        </pc:spChg>
        <pc:spChg chg="mod">
          <ac:chgData name="Corzo Ramos, Maria" userId="a3be8f58-3a9f-4040-9c48-a1db72d28810" providerId="ADAL" clId="{B9CE0E55-9EB4-4884-A04B-AE916BD37A50}" dt="2021-11-28T19:30:03.083" v="6395" actId="571"/>
          <ac:spMkLst>
            <pc:docMk/>
            <pc:sldMk cId="3288986019" sldId="460"/>
            <ac:spMk id="16" creationId="{C4D9900F-85DD-4A8F-9C84-3185A7B378EB}"/>
          </ac:spMkLst>
        </pc:spChg>
        <pc:spChg chg="mod">
          <ac:chgData name="Corzo Ramos, Maria" userId="a3be8f58-3a9f-4040-9c48-a1db72d28810" providerId="ADAL" clId="{B9CE0E55-9EB4-4884-A04B-AE916BD37A50}" dt="2021-12-03T18:03:50.299" v="8391" actId="14100"/>
          <ac:spMkLst>
            <pc:docMk/>
            <pc:sldMk cId="3288986019" sldId="460"/>
            <ac:spMk id="17" creationId="{1506C4AC-C156-406E-A74D-3B1F5B0894D6}"/>
          </ac:spMkLst>
        </pc:spChg>
        <pc:spChg chg="mod">
          <ac:chgData name="Corzo Ramos, Maria" userId="a3be8f58-3a9f-4040-9c48-a1db72d28810" providerId="ADAL" clId="{B9CE0E55-9EB4-4884-A04B-AE916BD37A50}" dt="2021-11-28T19:30:03.083" v="6395" actId="571"/>
          <ac:spMkLst>
            <pc:docMk/>
            <pc:sldMk cId="3288986019" sldId="460"/>
            <ac:spMk id="20" creationId="{7DC98E86-4B4F-4A6F-86F6-815A846657CF}"/>
          </ac:spMkLst>
        </pc:spChg>
        <pc:spChg chg="mod">
          <ac:chgData name="Corzo Ramos, Maria" userId="a3be8f58-3a9f-4040-9c48-a1db72d28810" providerId="ADAL" clId="{B9CE0E55-9EB4-4884-A04B-AE916BD37A50}" dt="2021-11-28T19:30:03.083" v="6395" actId="571"/>
          <ac:spMkLst>
            <pc:docMk/>
            <pc:sldMk cId="3288986019" sldId="460"/>
            <ac:spMk id="21" creationId="{23511359-9654-45DA-B990-67729706FF20}"/>
          </ac:spMkLst>
        </pc:spChg>
        <pc:spChg chg="mod">
          <ac:chgData name="Corzo Ramos, Maria" userId="a3be8f58-3a9f-4040-9c48-a1db72d28810" providerId="ADAL" clId="{B9CE0E55-9EB4-4884-A04B-AE916BD37A50}" dt="2021-12-03T18:04:29.604" v="8396" actId="14100"/>
          <ac:spMkLst>
            <pc:docMk/>
            <pc:sldMk cId="3288986019" sldId="460"/>
            <ac:spMk id="22" creationId="{CC7F4E1E-4A25-44B4-A94E-C3790CD9D34A}"/>
          </ac:spMkLst>
        </pc:spChg>
        <pc:spChg chg="mod">
          <ac:chgData name="Corzo Ramos, Maria" userId="a3be8f58-3a9f-4040-9c48-a1db72d28810" providerId="ADAL" clId="{B9CE0E55-9EB4-4884-A04B-AE916BD37A50}" dt="2021-11-28T19:30:03.083" v="6395" actId="571"/>
          <ac:spMkLst>
            <pc:docMk/>
            <pc:sldMk cId="3288986019" sldId="460"/>
            <ac:spMk id="25" creationId="{02EF74A4-9B50-4F7F-80FE-5EB55A9BF9FE}"/>
          </ac:spMkLst>
        </pc:spChg>
        <pc:spChg chg="mod">
          <ac:chgData name="Corzo Ramos, Maria" userId="a3be8f58-3a9f-4040-9c48-a1db72d28810" providerId="ADAL" clId="{B9CE0E55-9EB4-4884-A04B-AE916BD37A50}" dt="2021-11-28T19:30:03.083" v="6395" actId="571"/>
          <ac:spMkLst>
            <pc:docMk/>
            <pc:sldMk cId="3288986019" sldId="460"/>
            <ac:spMk id="26" creationId="{A685C088-D052-41E5-97C2-C7E49D54A9B2}"/>
          </ac:spMkLst>
        </pc:spChg>
        <pc:spChg chg="del mod">
          <ac:chgData name="Corzo Ramos, Maria" userId="a3be8f58-3a9f-4040-9c48-a1db72d28810" providerId="ADAL" clId="{B9CE0E55-9EB4-4884-A04B-AE916BD37A50}" dt="2021-11-28T19:30:46.220" v="6403" actId="478"/>
          <ac:spMkLst>
            <pc:docMk/>
            <pc:sldMk cId="3288986019" sldId="460"/>
            <ac:spMk id="27" creationId="{2F21081B-2FEF-48DB-A6C6-7D35A8682D39}"/>
          </ac:spMkLst>
        </pc:spChg>
        <pc:spChg chg="mod">
          <ac:chgData name="Corzo Ramos, Maria" userId="a3be8f58-3a9f-4040-9c48-a1db72d28810" providerId="ADAL" clId="{B9CE0E55-9EB4-4884-A04B-AE916BD37A50}" dt="2021-11-28T19:30:03.083" v="6395" actId="571"/>
          <ac:spMkLst>
            <pc:docMk/>
            <pc:sldMk cId="3288986019" sldId="460"/>
            <ac:spMk id="30" creationId="{1E7518AE-AE95-4DE7-8266-7ACA5865BAD8}"/>
          </ac:spMkLst>
        </pc:spChg>
        <pc:spChg chg="del mod">
          <ac:chgData name="Corzo Ramos, Maria" userId="a3be8f58-3a9f-4040-9c48-a1db72d28810" providerId="ADAL" clId="{B9CE0E55-9EB4-4884-A04B-AE916BD37A50}" dt="2021-11-25T11:21:34.040" v="1605" actId="478"/>
          <ac:spMkLst>
            <pc:docMk/>
            <pc:sldMk cId="3288986019" sldId="460"/>
            <ac:spMk id="31" creationId="{F043BFE0-6967-49F7-86F8-24AF1E77D8E5}"/>
          </ac:spMkLst>
        </pc:spChg>
        <pc:spChg chg="del mod">
          <ac:chgData name="Corzo Ramos, Maria" userId="a3be8f58-3a9f-4040-9c48-a1db72d28810" providerId="ADAL" clId="{B9CE0E55-9EB4-4884-A04B-AE916BD37A50}" dt="2021-11-25T11:21:37.046" v="1606" actId="478"/>
          <ac:spMkLst>
            <pc:docMk/>
            <pc:sldMk cId="3288986019" sldId="460"/>
            <ac:spMk id="32" creationId="{BF04705A-F561-4184-8D33-F9A30757BA0B}"/>
          </ac:spMkLst>
        </pc:spChg>
        <pc:spChg chg="del mod">
          <ac:chgData name="Corzo Ramos, Maria" userId="a3be8f58-3a9f-4040-9c48-a1db72d28810" providerId="ADAL" clId="{B9CE0E55-9EB4-4884-A04B-AE916BD37A50}" dt="2021-11-25T11:21:48.951" v="1609" actId="478"/>
          <ac:spMkLst>
            <pc:docMk/>
            <pc:sldMk cId="3288986019" sldId="460"/>
            <ac:spMk id="35" creationId="{758A3FFB-34EF-4F7D-89DA-2FCB75127D3E}"/>
          </ac:spMkLst>
        </pc:spChg>
        <pc:spChg chg="add mod">
          <ac:chgData name="Corzo Ramos, Maria" userId="a3be8f58-3a9f-4040-9c48-a1db72d28810" providerId="ADAL" clId="{B9CE0E55-9EB4-4884-A04B-AE916BD37A50}" dt="2021-11-26T13:27:36.077" v="2399" actId="20577"/>
          <ac:spMkLst>
            <pc:docMk/>
            <pc:sldMk cId="3288986019" sldId="460"/>
            <ac:spMk id="38" creationId="{981C3459-067E-4AEB-BE25-A3428986F445}"/>
          </ac:spMkLst>
        </pc:spChg>
        <pc:spChg chg="add mod">
          <ac:chgData name="Corzo Ramos, Maria" userId="a3be8f58-3a9f-4040-9c48-a1db72d28810" providerId="ADAL" clId="{B9CE0E55-9EB4-4884-A04B-AE916BD37A50}" dt="2021-11-25T11:34:46.279" v="1859" actId="1076"/>
          <ac:spMkLst>
            <pc:docMk/>
            <pc:sldMk cId="3288986019" sldId="460"/>
            <ac:spMk id="48" creationId="{70AFDF6C-C7F7-4916-8279-CB2B4DFBA124}"/>
          </ac:spMkLst>
        </pc:spChg>
        <pc:spChg chg="add mod">
          <ac:chgData name="Corzo Ramos, Maria" userId="a3be8f58-3a9f-4040-9c48-a1db72d28810" providerId="ADAL" clId="{B9CE0E55-9EB4-4884-A04B-AE916BD37A50}" dt="2021-12-03T18:04:11.847" v="8394" actId="14100"/>
          <ac:spMkLst>
            <pc:docMk/>
            <pc:sldMk cId="3288986019" sldId="460"/>
            <ac:spMk id="49" creationId="{2678F4B0-932A-434D-BBE0-AD3F3D51E80F}"/>
          </ac:spMkLst>
        </pc:spChg>
        <pc:spChg chg="add mod">
          <ac:chgData name="Corzo Ramos, Maria" userId="a3be8f58-3a9f-4040-9c48-a1db72d28810" providerId="ADAL" clId="{B9CE0E55-9EB4-4884-A04B-AE916BD37A50}" dt="2021-11-30T16:53:52.381" v="8047"/>
          <ac:spMkLst>
            <pc:docMk/>
            <pc:sldMk cId="3288986019" sldId="460"/>
            <ac:spMk id="51" creationId="{3BD424A3-DEBC-492D-B5D7-89FAF9F269A4}"/>
          </ac:spMkLst>
        </pc:spChg>
        <pc:spChg chg="add del mod">
          <ac:chgData name="Corzo Ramos, Maria" userId="a3be8f58-3a9f-4040-9c48-a1db72d28810" providerId="ADAL" clId="{B9CE0E55-9EB4-4884-A04B-AE916BD37A50}" dt="2021-11-28T19:30:10.220" v="6398" actId="478"/>
          <ac:spMkLst>
            <pc:docMk/>
            <pc:sldMk cId="3288986019" sldId="460"/>
            <ac:spMk id="51" creationId="{E4673A40-238F-4A88-A2BE-8D6A811D144B}"/>
          </ac:spMkLst>
        </pc:spChg>
        <pc:spChg chg="add del mod">
          <ac:chgData name="Corzo Ramos, Maria" userId="a3be8f58-3a9f-4040-9c48-a1db72d28810" providerId="ADAL" clId="{B9CE0E55-9EB4-4884-A04B-AE916BD37A50}" dt="2021-11-25T11:56:36.601" v="1951" actId="478"/>
          <ac:spMkLst>
            <pc:docMk/>
            <pc:sldMk cId="3288986019" sldId="460"/>
            <ac:spMk id="52" creationId="{CEC3502D-9A92-4847-9448-16A18BBDCC0B}"/>
          </ac:spMkLst>
        </pc:spChg>
        <pc:grpChg chg="add del mod">
          <ac:chgData name="Corzo Ramos, Maria" userId="a3be8f58-3a9f-4040-9c48-a1db72d28810" providerId="ADAL" clId="{B9CE0E55-9EB4-4884-A04B-AE916BD37A50}" dt="2021-12-03T18:02:32.704" v="8386" actId="1076"/>
          <ac:grpSpMkLst>
            <pc:docMk/>
            <pc:sldMk cId="3288986019" sldId="460"/>
            <ac:grpSpMk id="4" creationId="{C206D895-F170-48FA-88CD-3EE55B632E59}"/>
          </ac:grpSpMkLst>
        </pc:grpChg>
        <pc:grpChg chg="add mod">
          <ac:chgData name="Corzo Ramos, Maria" userId="a3be8f58-3a9f-4040-9c48-a1db72d28810" providerId="ADAL" clId="{B9CE0E55-9EB4-4884-A04B-AE916BD37A50}" dt="2021-11-30T17:04:53.600" v="8261" actId="1076"/>
          <ac:grpSpMkLst>
            <pc:docMk/>
            <pc:sldMk cId="3288986019" sldId="460"/>
            <ac:grpSpMk id="6" creationId="{B8BC2B7C-266F-4B16-ABB4-0884D7C1E6E3}"/>
          </ac:grpSpMkLst>
        </pc:grpChg>
        <pc:grpChg chg="del mod">
          <ac:chgData name="Corzo Ramos, Maria" userId="a3be8f58-3a9f-4040-9c48-a1db72d28810" providerId="ADAL" clId="{B9CE0E55-9EB4-4884-A04B-AE916BD37A50}" dt="2021-11-25T11:21:37.046" v="1606" actId="478"/>
          <ac:grpSpMkLst>
            <pc:docMk/>
            <pc:sldMk cId="3288986019" sldId="460"/>
            <ac:grpSpMk id="6" creationId="{EC4942E7-5485-4F1B-A58D-A129074424EF}"/>
          </ac:grpSpMkLst>
        </pc:grpChg>
        <pc:grpChg chg="mod">
          <ac:chgData name="Corzo Ramos, Maria" userId="a3be8f58-3a9f-4040-9c48-a1db72d28810" providerId="ADAL" clId="{B9CE0E55-9EB4-4884-A04B-AE916BD37A50}" dt="2021-11-28T19:30:03.083" v="6395" actId="571"/>
          <ac:grpSpMkLst>
            <pc:docMk/>
            <pc:sldMk cId="3288986019" sldId="460"/>
            <ac:grpSpMk id="7" creationId="{BD1A43E4-482F-4137-8995-0C3CC9B2A6E8}"/>
          </ac:grpSpMkLst>
        </pc:grpChg>
        <pc:grpChg chg="mod">
          <ac:chgData name="Corzo Ramos, Maria" userId="a3be8f58-3a9f-4040-9c48-a1db72d28810" providerId="ADAL" clId="{B9CE0E55-9EB4-4884-A04B-AE916BD37A50}" dt="2021-11-28T19:30:03.083" v="6395" actId="571"/>
          <ac:grpSpMkLst>
            <pc:docMk/>
            <pc:sldMk cId="3288986019" sldId="460"/>
            <ac:grpSpMk id="8" creationId="{3E5F7434-84B0-4DE9-BE2A-9CC5408C0A2B}"/>
          </ac:grpSpMkLst>
        </pc:grpChg>
        <pc:grpChg chg="mod">
          <ac:chgData name="Corzo Ramos, Maria" userId="a3be8f58-3a9f-4040-9c48-a1db72d28810" providerId="ADAL" clId="{B9CE0E55-9EB4-4884-A04B-AE916BD37A50}" dt="2021-11-28T19:30:03.083" v="6395" actId="571"/>
          <ac:grpSpMkLst>
            <pc:docMk/>
            <pc:sldMk cId="3288986019" sldId="460"/>
            <ac:grpSpMk id="9" creationId="{94B6EBCB-2F1E-4048-A8DC-AD9DC05A315D}"/>
          </ac:grpSpMkLst>
        </pc:grpChg>
        <pc:grpChg chg="mod">
          <ac:chgData name="Corzo Ramos, Maria" userId="a3be8f58-3a9f-4040-9c48-a1db72d28810" providerId="ADAL" clId="{B9CE0E55-9EB4-4884-A04B-AE916BD37A50}" dt="2021-11-28T19:30:03.083" v="6395" actId="571"/>
          <ac:grpSpMkLst>
            <pc:docMk/>
            <pc:sldMk cId="3288986019" sldId="460"/>
            <ac:grpSpMk id="10" creationId="{B80812E1-2ED3-43F2-9EBA-9D08DD7317C8}"/>
          </ac:grpSpMkLst>
        </pc:grpChg>
        <pc:grpChg chg="mod">
          <ac:chgData name="Corzo Ramos, Maria" userId="a3be8f58-3a9f-4040-9c48-a1db72d28810" providerId="ADAL" clId="{B9CE0E55-9EB4-4884-A04B-AE916BD37A50}" dt="2021-11-28T19:30:03.083" v="6395" actId="571"/>
          <ac:grpSpMkLst>
            <pc:docMk/>
            <pc:sldMk cId="3288986019" sldId="460"/>
            <ac:grpSpMk id="13" creationId="{8FC87083-1E2D-4560-ABDA-D36553431CE4}"/>
          </ac:grpSpMkLst>
        </pc:grpChg>
        <pc:grpChg chg="mod">
          <ac:chgData name="Corzo Ramos, Maria" userId="a3be8f58-3a9f-4040-9c48-a1db72d28810" providerId="ADAL" clId="{B9CE0E55-9EB4-4884-A04B-AE916BD37A50}" dt="2021-11-28T19:30:03.083" v="6395" actId="571"/>
          <ac:grpSpMkLst>
            <pc:docMk/>
            <pc:sldMk cId="3288986019" sldId="460"/>
            <ac:grpSpMk id="18" creationId="{22D6AAFE-983F-4D7C-8C85-B8E4AD79712D}"/>
          </ac:grpSpMkLst>
        </pc:grpChg>
        <pc:grpChg chg="mod">
          <ac:chgData name="Corzo Ramos, Maria" userId="a3be8f58-3a9f-4040-9c48-a1db72d28810" providerId="ADAL" clId="{B9CE0E55-9EB4-4884-A04B-AE916BD37A50}" dt="2021-11-28T19:30:03.083" v="6395" actId="571"/>
          <ac:grpSpMkLst>
            <pc:docMk/>
            <pc:sldMk cId="3288986019" sldId="460"/>
            <ac:grpSpMk id="23" creationId="{F46D423A-854A-4C15-B1CD-D24803E7DD0A}"/>
          </ac:grpSpMkLst>
        </pc:grpChg>
        <pc:grpChg chg="add del mod">
          <ac:chgData name="Corzo Ramos, Maria" userId="a3be8f58-3a9f-4040-9c48-a1db72d28810" providerId="ADAL" clId="{B9CE0E55-9EB4-4884-A04B-AE916BD37A50}" dt="2021-12-03T17:48:21.355" v="8274" actId="478"/>
          <ac:grpSpMkLst>
            <pc:docMk/>
            <pc:sldMk cId="3288986019" sldId="460"/>
            <ac:grpSpMk id="27" creationId="{FDC8A4EC-B2B8-471C-A6B9-3A6E1CCD75B9}"/>
          </ac:grpSpMkLst>
        </pc:grpChg>
        <pc:grpChg chg="mod">
          <ac:chgData name="Corzo Ramos, Maria" userId="a3be8f58-3a9f-4040-9c48-a1db72d28810" providerId="ADAL" clId="{B9CE0E55-9EB4-4884-A04B-AE916BD37A50}" dt="2021-11-28T19:30:03.083" v="6395" actId="571"/>
          <ac:grpSpMkLst>
            <pc:docMk/>
            <pc:sldMk cId="3288986019" sldId="460"/>
            <ac:grpSpMk id="28" creationId="{A6858A65-E38F-4B33-AEBF-3286E207EA22}"/>
          </ac:grpSpMkLst>
        </pc:grpChg>
        <pc:grpChg chg="del mod">
          <ac:chgData name="Corzo Ramos, Maria" userId="a3be8f58-3a9f-4040-9c48-a1db72d28810" providerId="ADAL" clId="{B9CE0E55-9EB4-4884-A04B-AE916BD37A50}" dt="2021-11-25T11:21:29.464" v="1604" actId="478"/>
          <ac:grpSpMkLst>
            <pc:docMk/>
            <pc:sldMk cId="3288986019" sldId="460"/>
            <ac:grpSpMk id="33" creationId="{20CA1541-91C6-4820-A18F-406FE5B7DAE6}"/>
          </ac:grpSpMkLst>
        </pc:grpChg>
        <pc:grpChg chg="add mod">
          <ac:chgData name="Corzo Ramos, Maria" userId="a3be8f58-3a9f-4040-9c48-a1db72d28810" providerId="ADAL" clId="{B9CE0E55-9EB4-4884-A04B-AE916BD37A50}" dt="2021-11-29T10:37:26.933" v="7530" actId="14100"/>
          <ac:grpSpMkLst>
            <pc:docMk/>
            <pc:sldMk cId="3288986019" sldId="460"/>
            <ac:grpSpMk id="45" creationId="{10C74EBB-6E27-489A-9BEA-F823BDC41D9A}"/>
          </ac:grpSpMkLst>
        </pc:grpChg>
        <pc:grpChg chg="add mod">
          <ac:chgData name="Corzo Ramos, Maria" userId="a3be8f58-3a9f-4040-9c48-a1db72d28810" providerId="ADAL" clId="{B9CE0E55-9EB4-4884-A04B-AE916BD37A50}" dt="2021-11-29T10:37:26.933" v="7530" actId="14100"/>
          <ac:grpSpMkLst>
            <pc:docMk/>
            <pc:sldMk cId="3288986019" sldId="460"/>
            <ac:grpSpMk id="46" creationId="{112E89B6-8249-4704-AEE7-048B8D712CCF}"/>
          </ac:grpSpMkLst>
        </pc:grpChg>
        <pc:grpChg chg="add mod">
          <ac:chgData name="Corzo Ramos, Maria" userId="a3be8f58-3a9f-4040-9c48-a1db72d28810" providerId="ADAL" clId="{B9CE0E55-9EB4-4884-A04B-AE916BD37A50}" dt="2021-12-03T18:04:35.510" v="8398" actId="1076"/>
          <ac:grpSpMkLst>
            <pc:docMk/>
            <pc:sldMk cId="3288986019" sldId="460"/>
            <ac:grpSpMk id="47" creationId="{374C6D9E-F6FF-4436-BBAE-AC219791CF48}"/>
          </ac:grpSpMkLst>
        </pc:grpChg>
        <pc:grpChg chg="add mod">
          <ac:chgData name="Corzo Ramos, Maria" userId="a3be8f58-3a9f-4040-9c48-a1db72d28810" providerId="ADAL" clId="{B9CE0E55-9EB4-4884-A04B-AE916BD37A50}" dt="2021-12-03T18:04:35.510" v="8398" actId="1076"/>
          <ac:grpSpMkLst>
            <pc:docMk/>
            <pc:sldMk cId="3288986019" sldId="460"/>
            <ac:grpSpMk id="56" creationId="{7F034F8C-66D3-49E9-B5B7-F1B1A3793F74}"/>
          </ac:grpSpMkLst>
        </pc:grpChg>
        <pc:grpChg chg="add mod">
          <ac:chgData name="Corzo Ramos, Maria" userId="a3be8f58-3a9f-4040-9c48-a1db72d28810" providerId="ADAL" clId="{B9CE0E55-9EB4-4884-A04B-AE916BD37A50}" dt="2021-12-03T18:04:35.510" v="8398" actId="1076"/>
          <ac:grpSpMkLst>
            <pc:docMk/>
            <pc:sldMk cId="3288986019" sldId="460"/>
            <ac:grpSpMk id="57" creationId="{3377540E-0081-4710-AF96-C5F26E527EE4}"/>
          </ac:grpSpMkLst>
        </pc:grpChg>
        <pc:grpChg chg="add mod">
          <ac:chgData name="Corzo Ramos, Maria" userId="a3be8f58-3a9f-4040-9c48-a1db72d28810" providerId="ADAL" clId="{B9CE0E55-9EB4-4884-A04B-AE916BD37A50}" dt="2021-12-03T18:04:52.959" v="8401" actId="1076"/>
          <ac:grpSpMkLst>
            <pc:docMk/>
            <pc:sldMk cId="3288986019" sldId="460"/>
            <ac:grpSpMk id="58" creationId="{A1765768-2499-4829-917C-01878F190701}"/>
          </ac:grpSpMkLst>
        </pc:grpChg>
        <pc:grpChg chg="add mod">
          <ac:chgData name="Corzo Ramos, Maria" userId="a3be8f58-3a9f-4040-9c48-a1db72d28810" providerId="ADAL" clId="{B9CE0E55-9EB4-4884-A04B-AE916BD37A50}" dt="2021-11-30T17:04:53.600" v="8261" actId="1076"/>
          <ac:grpSpMkLst>
            <pc:docMk/>
            <pc:sldMk cId="3288986019" sldId="460"/>
            <ac:grpSpMk id="59" creationId="{820B327E-D974-4D66-A56B-CD570B878E96}"/>
          </ac:grpSpMkLst>
        </pc:grpChg>
        <pc:grpChg chg="add mod">
          <ac:chgData name="Corzo Ramos, Maria" userId="a3be8f58-3a9f-4040-9c48-a1db72d28810" providerId="ADAL" clId="{B9CE0E55-9EB4-4884-A04B-AE916BD37A50}" dt="2021-12-03T18:04:19.415" v="8395" actId="1076"/>
          <ac:grpSpMkLst>
            <pc:docMk/>
            <pc:sldMk cId="3288986019" sldId="460"/>
            <ac:grpSpMk id="64" creationId="{1EFA7E6F-83E1-4917-BD83-E0493E847047}"/>
          </ac:grpSpMkLst>
        </pc:grpChg>
        <pc:grpChg chg="mod">
          <ac:chgData name="Corzo Ramos, Maria" userId="a3be8f58-3a9f-4040-9c48-a1db72d28810" providerId="ADAL" clId="{B9CE0E55-9EB4-4884-A04B-AE916BD37A50}" dt="2021-12-03T18:04:19.415" v="8395" actId="1076"/>
          <ac:grpSpMkLst>
            <pc:docMk/>
            <pc:sldMk cId="3288986019" sldId="460"/>
            <ac:grpSpMk id="66" creationId="{38AAD7C4-FA6C-4B00-A1C1-E9D8F2384C60}"/>
          </ac:grpSpMkLst>
        </pc:grpChg>
        <pc:picChg chg="add mod">
          <ac:chgData name="Corzo Ramos, Maria" userId="a3be8f58-3a9f-4040-9c48-a1db72d28810" providerId="ADAL" clId="{B9CE0E55-9EB4-4884-A04B-AE916BD37A50}" dt="2021-11-30T17:04:53.600" v="8261" actId="1076"/>
          <ac:picMkLst>
            <pc:docMk/>
            <pc:sldMk cId="3288986019" sldId="460"/>
            <ac:picMk id="3" creationId="{D09FC2E5-467E-4E56-8629-367655B3FFA0}"/>
          </ac:picMkLst>
        </pc:picChg>
        <pc:picChg chg="add del mod ord">
          <ac:chgData name="Corzo Ramos, Maria" userId="a3be8f58-3a9f-4040-9c48-a1db72d28810" providerId="ADAL" clId="{B9CE0E55-9EB4-4884-A04B-AE916BD37A50}" dt="2021-11-29T10:08:31.554" v="7335" actId="478"/>
          <ac:picMkLst>
            <pc:docMk/>
            <pc:sldMk cId="3288986019" sldId="460"/>
            <ac:picMk id="3" creationId="{DC35AAD4-5185-4214-BC55-929EE881972E}"/>
          </ac:picMkLst>
        </pc:picChg>
        <pc:picChg chg="add mod">
          <ac:chgData name="Corzo Ramos, Maria" userId="a3be8f58-3a9f-4040-9c48-a1db72d28810" providerId="ADAL" clId="{B9CE0E55-9EB4-4884-A04B-AE916BD37A50}" dt="2021-11-25T11:14:24.678" v="1552"/>
          <ac:picMkLst>
            <pc:docMk/>
            <pc:sldMk cId="3288986019" sldId="460"/>
            <ac:picMk id="37" creationId="{C7CD0642-21DE-4A85-8A11-E26357EC6F4B}"/>
          </ac:picMkLst>
        </pc:picChg>
        <pc:picChg chg="add mod">
          <ac:chgData name="Corzo Ramos, Maria" userId="a3be8f58-3a9f-4040-9c48-a1db72d28810" providerId="ADAL" clId="{B9CE0E55-9EB4-4884-A04B-AE916BD37A50}" dt="2021-12-03T18:04:52.959" v="8401" actId="1076"/>
          <ac:picMkLst>
            <pc:docMk/>
            <pc:sldMk cId="3288986019" sldId="460"/>
            <ac:picMk id="39" creationId="{CDB57045-7C9D-4A95-8B29-820432EF4E0F}"/>
          </ac:picMkLst>
        </pc:picChg>
        <pc:picChg chg="add mod">
          <ac:chgData name="Corzo Ramos, Maria" userId="a3be8f58-3a9f-4040-9c48-a1db72d28810" providerId="ADAL" clId="{B9CE0E55-9EB4-4884-A04B-AE916BD37A50}" dt="2021-12-03T18:04:35.510" v="8398" actId="1076"/>
          <ac:picMkLst>
            <pc:docMk/>
            <pc:sldMk cId="3288986019" sldId="460"/>
            <ac:picMk id="40" creationId="{F1B728B6-05A7-4D81-969C-82902BCE7E98}"/>
          </ac:picMkLst>
        </pc:picChg>
        <pc:picChg chg="add mod">
          <ac:chgData name="Corzo Ramos, Maria" userId="a3be8f58-3a9f-4040-9c48-a1db72d28810" providerId="ADAL" clId="{B9CE0E55-9EB4-4884-A04B-AE916BD37A50}" dt="2021-12-03T18:04:35.510" v="8398" actId="1076"/>
          <ac:picMkLst>
            <pc:docMk/>
            <pc:sldMk cId="3288986019" sldId="460"/>
            <ac:picMk id="41" creationId="{B5707953-A29D-42E5-B8C9-BF05DA74CF8E}"/>
          </ac:picMkLst>
        </pc:picChg>
        <pc:picChg chg="add mod">
          <ac:chgData name="Corzo Ramos, Maria" userId="a3be8f58-3a9f-4040-9c48-a1db72d28810" providerId="ADAL" clId="{B9CE0E55-9EB4-4884-A04B-AE916BD37A50}" dt="2021-11-29T10:37:26.933" v="7530" actId="14100"/>
          <ac:picMkLst>
            <pc:docMk/>
            <pc:sldMk cId="3288986019" sldId="460"/>
            <ac:picMk id="42" creationId="{837346EC-455D-4338-B5A5-12BA605E3494}"/>
          </ac:picMkLst>
        </pc:picChg>
        <pc:picChg chg="add mod">
          <ac:chgData name="Corzo Ramos, Maria" userId="a3be8f58-3a9f-4040-9c48-a1db72d28810" providerId="ADAL" clId="{B9CE0E55-9EB4-4884-A04B-AE916BD37A50}" dt="2021-11-29T10:37:26.933" v="7530" actId="14100"/>
          <ac:picMkLst>
            <pc:docMk/>
            <pc:sldMk cId="3288986019" sldId="460"/>
            <ac:picMk id="43" creationId="{BA0EF711-6314-4685-83A5-5D817F763D63}"/>
          </ac:picMkLst>
        </pc:picChg>
        <pc:picChg chg="add mod">
          <ac:chgData name="Corzo Ramos, Maria" userId="a3be8f58-3a9f-4040-9c48-a1db72d28810" providerId="ADAL" clId="{B9CE0E55-9EB4-4884-A04B-AE916BD37A50}" dt="2021-11-29T10:37:26.933" v="7530" actId="14100"/>
          <ac:picMkLst>
            <pc:docMk/>
            <pc:sldMk cId="3288986019" sldId="460"/>
            <ac:picMk id="44" creationId="{BE4A3C5A-0153-41AA-B82C-AC781158A94B}"/>
          </ac:picMkLst>
        </pc:picChg>
        <pc:picChg chg="add del mod">
          <ac:chgData name="Corzo Ramos, Maria" userId="a3be8f58-3a9f-4040-9c48-a1db72d28810" providerId="ADAL" clId="{B9CE0E55-9EB4-4884-A04B-AE916BD37A50}" dt="2021-11-25T11:51:05.164" v="1936" actId="478"/>
          <ac:picMkLst>
            <pc:docMk/>
            <pc:sldMk cId="3288986019" sldId="460"/>
            <ac:picMk id="49" creationId="{BE1A4768-7F28-40EF-8A3A-E64EADE7F6FE}"/>
          </ac:picMkLst>
        </pc:picChg>
        <pc:picChg chg="add del mod">
          <ac:chgData name="Corzo Ramos, Maria" userId="a3be8f58-3a9f-4040-9c48-a1db72d28810" providerId="ADAL" clId="{B9CE0E55-9EB4-4884-A04B-AE916BD37A50}" dt="2021-11-25T11:56:15.257" v="1941" actId="478"/>
          <ac:picMkLst>
            <pc:docMk/>
            <pc:sldMk cId="3288986019" sldId="460"/>
            <ac:picMk id="50" creationId="{57CAF3AB-F503-47A8-A0E7-99A06CDAA371}"/>
          </ac:picMkLst>
        </pc:picChg>
        <pc:picChg chg="add del mod">
          <ac:chgData name="Corzo Ramos, Maria" userId="a3be8f58-3a9f-4040-9c48-a1db72d28810" providerId="ADAL" clId="{B9CE0E55-9EB4-4884-A04B-AE916BD37A50}" dt="2021-11-25T11:56:21.722" v="1943" actId="478"/>
          <ac:picMkLst>
            <pc:docMk/>
            <pc:sldMk cId="3288986019" sldId="460"/>
            <ac:picMk id="51" creationId="{974C7FE9-2E9A-4F88-99FB-FDE0D1AA086F}"/>
          </ac:picMkLst>
        </pc:picChg>
        <pc:picChg chg="add del mod">
          <ac:chgData name="Corzo Ramos, Maria" userId="a3be8f58-3a9f-4040-9c48-a1db72d28810" providerId="ADAL" clId="{B9CE0E55-9EB4-4884-A04B-AE916BD37A50}" dt="2021-11-29T10:50:51.117" v="7594" actId="478"/>
          <ac:picMkLst>
            <pc:docMk/>
            <pc:sldMk cId="3288986019" sldId="460"/>
            <ac:picMk id="52" creationId="{7C7837DA-7ECC-4FB2-802F-562B772E789D}"/>
          </ac:picMkLst>
        </pc:picChg>
        <pc:picChg chg="add mod">
          <ac:chgData name="Corzo Ramos, Maria" userId="a3be8f58-3a9f-4040-9c48-a1db72d28810" providerId="ADAL" clId="{B9CE0E55-9EB4-4884-A04B-AE916BD37A50}" dt="2021-12-03T18:04:52.959" v="8401" actId="1076"/>
          <ac:picMkLst>
            <pc:docMk/>
            <pc:sldMk cId="3288986019" sldId="460"/>
            <ac:picMk id="53" creationId="{199558F8-F211-48A3-A706-69F33E1D91F8}"/>
          </ac:picMkLst>
        </pc:picChg>
        <pc:picChg chg="add mod">
          <ac:chgData name="Corzo Ramos, Maria" userId="a3be8f58-3a9f-4040-9c48-a1db72d28810" providerId="ADAL" clId="{B9CE0E55-9EB4-4884-A04B-AE916BD37A50}" dt="2021-12-03T18:04:35.510" v="8398" actId="1076"/>
          <ac:picMkLst>
            <pc:docMk/>
            <pc:sldMk cId="3288986019" sldId="460"/>
            <ac:picMk id="54" creationId="{DF52D1F5-F335-49D8-B161-64EAE98850A8}"/>
          </ac:picMkLst>
        </pc:picChg>
        <pc:picChg chg="add mod">
          <ac:chgData name="Corzo Ramos, Maria" userId="a3be8f58-3a9f-4040-9c48-a1db72d28810" providerId="ADAL" clId="{B9CE0E55-9EB4-4884-A04B-AE916BD37A50}" dt="2021-12-03T18:04:35.510" v="8398" actId="1076"/>
          <ac:picMkLst>
            <pc:docMk/>
            <pc:sldMk cId="3288986019" sldId="460"/>
            <ac:picMk id="55" creationId="{8612039F-9D9F-4F11-939E-5C170BED29D1}"/>
          </ac:picMkLst>
        </pc:picChg>
        <pc:picChg chg="mod">
          <ac:chgData name="Corzo Ramos, Maria" userId="a3be8f58-3a9f-4040-9c48-a1db72d28810" providerId="ADAL" clId="{B9CE0E55-9EB4-4884-A04B-AE916BD37A50}" dt="2021-11-30T17:04:53.600" v="8261" actId="1076"/>
          <ac:picMkLst>
            <pc:docMk/>
            <pc:sldMk cId="3288986019" sldId="460"/>
            <ac:picMk id="60" creationId="{CC7050D3-7702-4C8A-B2F0-D4B93E04E05A}"/>
          </ac:picMkLst>
        </pc:picChg>
        <pc:picChg chg="mod">
          <ac:chgData name="Corzo Ramos, Maria" userId="a3be8f58-3a9f-4040-9c48-a1db72d28810" providerId="ADAL" clId="{B9CE0E55-9EB4-4884-A04B-AE916BD37A50}" dt="2021-11-30T17:04:53.600" v="8261" actId="1076"/>
          <ac:picMkLst>
            <pc:docMk/>
            <pc:sldMk cId="3288986019" sldId="460"/>
            <ac:picMk id="61" creationId="{46E9C552-7319-403D-BBAB-40F2CF97F151}"/>
          </ac:picMkLst>
        </pc:picChg>
        <pc:picChg chg="mod">
          <ac:chgData name="Corzo Ramos, Maria" userId="a3be8f58-3a9f-4040-9c48-a1db72d28810" providerId="ADAL" clId="{B9CE0E55-9EB4-4884-A04B-AE916BD37A50}" dt="2021-11-30T17:04:53.600" v="8261" actId="1076"/>
          <ac:picMkLst>
            <pc:docMk/>
            <pc:sldMk cId="3288986019" sldId="460"/>
            <ac:picMk id="62" creationId="{CDB809C8-15BF-4C68-AB6F-9B4973DB815E}"/>
          </ac:picMkLst>
        </pc:picChg>
        <pc:picChg chg="add mod">
          <ac:chgData name="Corzo Ramos, Maria" userId="a3be8f58-3a9f-4040-9c48-a1db72d28810" providerId="ADAL" clId="{B9CE0E55-9EB4-4884-A04B-AE916BD37A50}" dt="2021-11-30T17:04:53.600" v="8261" actId="1076"/>
          <ac:picMkLst>
            <pc:docMk/>
            <pc:sldMk cId="3288986019" sldId="460"/>
            <ac:picMk id="63" creationId="{CB2CE847-721F-4E08-884C-CD92554CC160}"/>
          </ac:picMkLst>
        </pc:picChg>
        <pc:picChg chg="mod">
          <ac:chgData name="Corzo Ramos, Maria" userId="a3be8f58-3a9f-4040-9c48-a1db72d28810" providerId="ADAL" clId="{B9CE0E55-9EB4-4884-A04B-AE916BD37A50}" dt="2021-12-03T18:04:19.415" v="8395" actId="1076"/>
          <ac:picMkLst>
            <pc:docMk/>
            <pc:sldMk cId="3288986019" sldId="460"/>
            <ac:picMk id="65" creationId="{4A8E52B4-3C7A-4C1D-8B9E-475375EAAE01}"/>
          </ac:picMkLst>
        </pc:picChg>
        <pc:picChg chg="mod">
          <ac:chgData name="Corzo Ramos, Maria" userId="a3be8f58-3a9f-4040-9c48-a1db72d28810" providerId="ADAL" clId="{B9CE0E55-9EB4-4884-A04B-AE916BD37A50}" dt="2021-12-03T18:04:19.415" v="8395" actId="1076"/>
          <ac:picMkLst>
            <pc:docMk/>
            <pc:sldMk cId="3288986019" sldId="460"/>
            <ac:picMk id="67" creationId="{6D11D6A2-5569-4954-972F-D4A9B98ADBAA}"/>
          </ac:picMkLst>
        </pc:picChg>
        <pc:picChg chg="mod">
          <ac:chgData name="Corzo Ramos, Maria" userId="a3be8f58-3a9f-4040-9c48-a1db72d28810" providerId="ADAL" clId="{B9CE0E55-9EB4-4884-A04B-AE916BD37A50}" dt="2021-12-03T18:04:19.415" v="8395" actId="1076"/>
          <ac:picMkLst>
            <pc:docMk/>
            <pc:sldMk cId="3288986019" sldId="460"/>
            <ac:picMk id="68" creationId="{D67D3ACF-C496-4749-9734-D8C48E5011B2}"/>
          </ac:picMkLst>
        </pc:picChg>
        <pc:picChg chg="mod">
          <ac:chgData name="Corzo Ramos, Maria" userId="a3be8f58-3a9f-4040-9c48-a1db72d28810" providerId="ADAL" clId="{B9CE0E55-9EB4-4884-A04B-AE916BD37A50}" dt="2021-12-03T18:04:19.415" v="8395" actId="1076"/>
          <ac:picMkLst>
            <pc:docMk/>
            <pc:sldMk cId="3288986019" sldId="460"/>
            <ac:picMk id="69" creationId="{13007F7C-AA94-41B4-A498-B43B4FFDC8B4}"/>
          </ac:picMkLst>
        </pc:picChg>
        <pc:picChg chg="add del mod">
          <ac:chgData name="Corzo Ramos, Maria" userId="a3be8f58-3a9f-4040-9c48-a1db72d28810" providerId="ADAL" clId="{B9CE0E55-9EB4-4884-A04B-AE916BD37A50}" dt="2021-11-29T10:50:52.933" v="7595" actId="478"/>
          <ac:picMkLst>
            <pc:docMk/>
            <pc:sldMk cId="3288986019" sldId="460"/>
            <ac:picMk id="1026" creationId="{D28814DA-0E57-4C46-A757-CD66DFB0E9B4}"/>
          </ac:picMkLst>
        </pc:picChg>
        <pc:cxnChg chg="mod">
          <ac:chgData name="Corzo Ramos, Maria" userId="a3be8f58-3a9f-4040-9c48-a1db72d28810" providerId="ADAL" clId="{B9CE0E55-9EB4-4884-A04B-AE916BD37A50}" dt="2021-11-28T19:30:03.083" v="6395" actId="571"/>
          <ac:cxnSpMkLst>
            <pc:docMk/>
            <pc:sldMk cId="3288986019" sldId="460"/>
            <ac:cxnSpMk id="5" creationId="{0C9B5E3C-4235-4036-87FE-7B7C18E54781}"/>
          </ac:cxnSpMkLst>
        </pc:cxnChg>
        <pc:cxnChg chg="mod">
          <ac:chgData name="Corzo Ramos, Maria" userId="a3be8f58-3a9f-4040-9c48-a1db72d28810" providerId="ADAL" clId="{B9CE0E55-9EB4-4884-A04B-AE916BD37A50}" dt="2021-11-28T19:30:03.083" v="6395" actId="571"/>
          <ac:cxnSpMkLst>
            <pc:docMk/>
            <pc:sldMk cId="3288986019" sldId="460"/>
            <ac:cxnSpMk id="14" creationId="{36D0B165-95DB-467A-81BE-2116ACAB1419}"/>
          </ac:cxnSpMkLst>
        </pc:cxnChg>
        <pc:cxnChg chg="mod">
          <ac:chgData name="Corzo Ramos, Maria" userId="a3be8f58-3a9f-4040-9c48-a1db72d28810" providerId="ADAL" clId="{B9CE0E55-9EB4-4884-A04B-AE916BD37A50}" dt="2021-11-28T19:30:03.083" v="6395" actId="571"/>
          <ac:cxnSpMkLst>
            <pc:docMk/>
            <pc:sldMk cId="3288986019" sldId="460"/>
            <ac:cxnSpMk id="19" creationId="{23FBDC3A-D8E9-42D6-90FA-68658789C143}"/>
          </ac:cxnSpMkLst>
        </pc:cxnChg>
        <pc:cxnChg chg="mod">
          <ac:chgData name="Corzo Ramos, Maria" userId="a3be8f58-3a9f-4040-9c48-a1db72d28810" providerId="ADAL" clId="{B9CE0E55-9EB4-4884-A04B-AE916BD37A50}" dt="2021-11-28T19:30:03.083" v="6395" actId="571"/>
          <ac:cxnSpMkLst>
            <pc:docMk/>
            <pc:sldMk cId="3288986019" sldId="460"/>
            <ac:cxnSpMk id="24" creationId="{C2D487FE-1983-4CBF-9CCF-BC28FC82767C}"/>
          </ac:cxnSpMkLst>
        </pc:cxnChg>
        <pc:cxnChg chg="mod">
          <ac:chgData name="Corzo Ramos, Maria" userId="a3be8f58-3a9f-4040-9c48-a1db72d28810" providerId="ADAL" clId="{B9CE0E55-9EB4-4884-A04B-AE916BD37A50}" dt="2021-11-28T19:30:03.083" v="6395" actId="571"/>
          <ac:cxnSpMkLst>
            <pc:docMk/>
            <pc:sldMk cId="3288986019" sldId="460"/>
            <ac:cxnSpMk id="29" creationId="{AA4F9CE4-5928-4173-9612-B45C9240DC6B}"/>
          </ac:cxnSpMkLst>
        </pc:cxnChg>
        <pc:cxnChg chg="del mod">
          <ac:chgData name="Corzo Ramos, Maria" userId="a3be8f58-3a9f-4040-9c48-a1db72d28810" providerId="ADAL" clId="{B9CE0E55-9EB4-4884-A04B-AE916BD37A50}" dt="2021-11-25T11:21:29.464" v="1604" actId="478"/>
          <ac:cxnSpMkLst>
            <pc:docMk/>
            <pc:sldMk cId="3288986019" sldId="460"/>
            <ac:cxnSpMk id="34" creationId="{952070F2-88BD-4BCF-A18B-0A53FC30D82C}"/>
          </ac:cxnSpMkLst>
        </pc:cxnChg>
        <pc:cxnChg chg="add mod">
          <ac:chgData name="Corzo Ramos, Maria" userId="a3be8f58-3a9f-4040-9c48-a1db72d28810" providerId="ADAL" clId="{B9CE0E55-9EB4-4884-A04B-AE916BD37A50}" dt="2021-11-25T11:14:20.529" v="1550"/>
          <ac:cxnSpMkLst>
            <pc:docMk/>
            <pc:sldMk cId="3288986019" sldId="460"/>
            <ac:cxnSpMk id="36" creationId="{ABCA0EDF-DAC3-47E3-A873-C39D68091286}"/>
          </ac:cxnSpMkLst>
        </pc:cxnChg>
      </pc:sldChg>
      <pc:sldChg chg="new del">
        <pc:chgData name="Corzo Ramos, Maria" userId="a3be8f58-3a9f-4040-9c48-a1db72d28810" providerId="ADAL" clId="{B9CE0E55-9EB4-4884-A04B-AE916BD37A50}" dt="2021-11-25T12:04:32.715" v="1957" actId="47"/>
        <pc:sldMkLst>
          <pc:docMk/>
          <pc:sldMk cId="1413774829" sldId="461"/>
        </pc:sldMkLst>
      </pc:sldChg>
      <pc:sldChg chg="new del">
        <pc:chgData name="Corzo Ramos, Maria" userId="a3be8f58-3a9f-4040-9c48-a1db72d28810" providerId="ADAL" clId="{B9CE0E55-9EB4-4884-A04B-AE916BD37A50}" dt="2021-11-25T12:21:05.545" v="2024" actId="47"/>
        <pc:sldMkLst>
          <pc:docMk/>
          <pc:sldMk cId="1571322083" sldId="461"/>
        </pc:sldMkLst>
      </pc:sldChg>
      <pc:sldChg chg="modSp new del mod ord">
        <pc:chgData name="Corzo Ramos, Maria" userId="a3be8f58-3a9f-4040-9c48-a1db72d28810" providerId="ADAL" clId="{B9CE0E55-9EB4-4884-A04B-AE916BD37A50}" dt="2021-11-26T16:27:09.199" v="3447" actId="47"/>
        <pc:sldMkLst>
          <pc:docMk/>
          <pc:sldMk cId="4278300849" sldId="461"/>
        </pc:sldMkLst>
        <pc:spChg chg="mod">
          <ac:chgData name="Corzo Ramos, Maria" userId="a3be8f58-3a9f-4040-9c48-a1db72d28810" providerId="ADAL" clId="{B9CE0E55-9EB4-4884-A04B-AE916BD37A50}" dt="2021-11-25T15:05:19.707" v="2071"/>
          <ac:spMkLst>
            <pc:docMk/>
            <pc:sldMk cId="4278300849" sldId="461"/>
            <ac:spMk id="2" creationId="{1492AF62-D92B-4C8E-A539-F682C4F406A7}"/>
          </ac:spMkLst>
        </pc:spChg>
      </pc:sldChg>
      <pc:sldChg chg="addSp delSp modSp new del mod ord modShow">
        <pc:chgData name="Corzo Ramos, Maria" userId="a3be8f58-3a9f-4040-9c48-a1db72d28810" providerId="ADAL" clId="{B9CE0E55-9EB4-4884-A04B-AE916BD37A50}" dt="2021-11-29T11:36:49.621" v="7729" actId="47"/>
        <pc:sldMkLst>
          <pc:docMk/>
          <pc:sldMk cId="3670574654" sldId="462"/>
        </pc:sldMkLst>
        <pc:spChg chg="del">
          <ac:chgData name="Corzo Ramos, Maria" userId="a3be8f58-3a9f-4040-9c48-a1db72d28810" providerId="ADAL" clId="{B9CE0E55-9EB4-4884-A04B-AE916BD37A50}" dt="2021-11-26T12:26:22.392" v="2261" actId="478"/>
          <ac:spMkLst>
            <pc:docMk/>
            <pc:sldMk cId="3670574654" sldId="462"/>
            <ac:spMk id="2" creationId="{B0136013-F804-4F88-B975-BBFC7DAB703B}"/>
          </ac:spMkLst>
        </pc:spChg>
        <pc:spChg chg="del">
          <ac:chgData name="Corzo Ramos, Maria" userId="a3be8f58-3a9f-4040-9c48-a1db72d28810" providerId="ADAL" clId="{B9CE0E55-9EB4-4884-A04B-AE916BD37A50}" dt="2021-11-26T12:26:32.389" v="2264" actId="478"/>
          <ac:spMkLst>
            <pc:docMk/>
            <pc:sldMk cId="3670574654" sldId="462"/>
            <ac:spMk id="3" creationId="{0261BE12-867B-4AF2-B429-935209BFCD02}"/>
          </ac:spMkLst>
        </pc:spChg>
        <pc:spChg chg="add mod">
          <ac:chgData name="Corzo Ramos, Maria" userId="a3be8f58-3a9f-4040-9c48-a1db72d28810" providerId="ADAL" clId="{B9CE0E55-9EB4-4884-A04B-AE916BD37A50}" dt="2021-11-26T13:27:52.541" v="2408" actId="20577"/>
          <ac:spMkLst>
            <pc:docMk/>
            <pc:sldMk cId="3670574654" sldId="462"/>
            <ac:spMk id="5" creationId="{75520AB9-08B3-4E46-A1CD-26E56815236F}"/>
          </ac:spMkLst>
        </pc:spChg>
        <pc:spChg chg="mod">
          <ac:chgData name="Corzo Ramos, Maria" userId="a3be8f58-3a9f-4040-9c48-a1db72d28810" providerId="ADAL" clId="{B9CE0E55-9EB4-4884-A04B-AE916BD37A50}" dt="2021-11-26T13:16:35.937" v="2354" actId="20577"/>
          <ac:spMkLst>
            <pc:docMk/>
            <pc:sldMk cId="3670574654" sldId="462"/>
            <ac:spMk id="8" creationId="{6D63A755-5430-4A44-B8A9-D32DA2F2B6B6}"/>
          </ac:spMkLst>
        </pc:spChg>
        <pc:spChg chg="mod">
          <ac:chgData name="Corzo Ramos, Maria" userId="a3be8f58-3a9f-4040-9c48-a1db72d28810" providerId="ADAL" clId="{B9CE0E55-9EB4-4884-A04B-AE916BD37A50}" dt="2021-11-26T12:47:16.135" v="2322" actId="1076"/>
          <ac:spMkLst>
            <pc:docMk/>
            <pc:sldMk cId="3670574654" sldId="462"/>
            <ac:spMk id="9" creationId="{3E40F873-800B-4166-8A2A-50565ED6A908}"/>
          </ac:spMkLst>
        </pc:spChg>
        <pc:spChg chg="mod">
          <ac:chgData name="Corzo Ramos, Maria" userId="a3be8f58-3a9f-4040-9c48-a1db72d28810" providerId="ADAL" clId="{B9CE0E55-9EB4-4884-A04B-AE916BD37A50}" dt="2021-11-26T12:26:55.475" v="2271"/>
          <ac:spMkLst>
            <pc:docMk/>
            <pc:sldMk cId="3670574654" sldId="462"/>
            <ac:spMk id="10" creationId="{E9B08E20-B929-4383-969E-C0330D4DBEF4}"/>
          </ac:spMkLst>
        </pc:spChg>
        <pc:spChg chg="mod">
          <ac:chgData name="Corzo Ramos, Maria" userId="a3be8f58-3a9f-4040-9c48-a1db72d28810" providerId="ADAL" clId="{B9CE0E55-9EB4-4884-A04B-AE916BD37A50}" dt="2021-11-26T12:26:55.475" v="2271"/>
          <ac:spMkLst>
            <pc:docMk/>
            <pc:sldMk cId="3670574654" sldId="462"/>
            <ac:spMk id="11" creationId="{357759CC-1FFE-44A1-B6BC-3D88DA2BC419}"/>
          </ac:spMkLst>
        </pc:spChg>
        <pc:spChg chg="mod">
          <ac:chgData name="Corzo Ramos, Maria" userId="a3be8f58-3a9f-4040-9c48-a1db72d28810" providerId="ADAL" clId="{B9CE0E55-9EB4-4884-A04B-AE916BD37A50}" dt="2021-11-26T12:26:55.475" v="2271"/>
          <ac:spMkLst>
            <pc:docMk/>
            <pc:sldMk cId="3670574654" sldId="462"/>
            <ac:spMk id="12" creationId="{39795A45-4494-4C69-80FB-A3D44274D949}"/>
          </ac:spMkLst>
        </pc:spChg>
        <pc:spChg chg="mod">
          <ac:chgData name="Corzo Ramos, Maria" userId="a3be8f58-3a9f-4040-9c48-a1db72d28810" providerId="ADAL" clId="{B9CE0E55-9EB4-4884-A04B-AE916BD37A50}" dt="2021-11-26T12:26:55.475" v="2271"/>
          <ac:spMkLst>
            <pc:docMk/>
            <pc:sldMk cId="3670574654" sldId="462"/>
            <ac:spMk id="13" creationId="{36C5D785-7DBB-48ED-8EC5-1FA72D1CD80F}"/>
          </ac:spMkLst>
        </pc:spChg>
        <pc:spChg chg="mod">
          <ac:chgData name="Corzo Ramos, Maria" userId="a3be8f58-3a9f-4040-9c48-a1db72d28810" providerId="ADAL" clId="{B9CE0E55-9EB4-4884-A04B-AE916BD37A50}" dt="2021-11-26T12:26:55.475" v="2271"/>
          <ac:spMkLst>
            <pc:docMk/>
            <pc:sldMk cId="3670574654" sldId="462"/>
            <ac:spMk id="14" creationId="{0B3DE8C3-0FC1-4FFA-9D88-34CD886E2920}"/>
          </ac:spMkLst>
        </pc:spChg>
        <pc:spChg chg="add mod">
          <ac:chgData name="Corzo Ramos, Maria" userId="a3be8f58-3a9f-4040-9c48-a1db72d28810" providerId="ADAL" clId="{B9CE0E55-9EB4-4884-A04B-AE916BD37A50}" dt="2021-11-26T12:26:55.475" v="2271"/>
          <ac:spMkLst>
            <pc:docMk/>
            <pc:sldMk cId="3670574654" sldId="462"/>
            <ac:spMk id="15" creationId="{AD365CEE-0F4B-4D97-AE28-0D1BE3C1E5DA}"/>
          </ac:spMkLst>
        </pc:spChg>
        <pc:spChg chg="add mod">
          <ac:chgData name="Corzo Ramos, Maria" userId="a3be8f58-3a9f-4040-9c48-a1db72d28810" providerId="ADAL" clId="{B9CE0E55-9EB4-4884-A04B-AE916BD37A50}" dt="2021-11-26T12:26:55.475" v="2271"/>
          <ac:spMkLst>
            <pc:docMk/>
            <pc:sldMk cId="3670574654" sldId="462"/>
            <ac:spMk id="16" creationId="{B9049940-E648-4051-88FF-2C3B8B44DA13}"/>
          </ac:spMkLst>
        </pc:spChg>
        <pc:spChg chg="mod">
          <ac:chgData name="Corzo Ramos, Maria" userId="a3be8f58-3a9f-4040-9c48-a1db72d28810" providerId="ADAL" clId="{B9CE0E55-9EB4-4884-A04B-AE916BD37A50}" dt="2021-11-26T12:26:55.475" v="2271"/>
          <ac:spMkLst>
            <pc:docMk/>
            <pc:sldMk cId="3670574654" sldId="462"/>
            <ac:spMk id="18" creationId="{274C3C6D-E3B7-4CBF-9E46-BAF16CF2175D}"/>
          </ac:spMkLst>
        </pc:spChg>
        <pc:spChg chg="mod">
          <ac:chgData name="Corzo Ramos, Maria" userId="a3be8f58-3a9f-4040-9c48-a1db72d28810" providerId="ADAL" clId="{B9CE0E55-9EB4-4884-A04B-AE916BD37A50}" dt="2021-11-26T12:26:55.475" v="2271"/>
          <ac:spMkLst>
            <pc:docMk/>
            <pc:sldMk cId="3670574654" sldId="462"/>
            <ac:spMk id="19" creationId="{FAC1F4A3-393F-42DA-A1CB-43AF99F680C4}"/>
          </ac:spMkLst>
        </pc:spChg>
        <pc:spChg chg="mod">
          <ac:chgData name="Corzo Ramos, Maria" userId="a3be8f58-3a9f-4040-9c48-a1db72d28810" providerId="ADAL" clId="{B9CE0E55-9EB4-4884-A04B-AE916BD37A50}" dt="2021-11-26T12:26:55.475" v="2271"/>
          <ac:spMkLst>
            <pc:docMk/>
            <pc:sldMk cId="3670574654" sldId="462"/>
            <ac:spMk id="20" creationId="{D4790A27-6332-4E4B-A513-797DC83AAA01}"/>
          </ac:spMkLst>
        </pc:spChg>
        <pc:spChg chg="mod">
          <ac:chgData name="Corzo Ramos, Maria" userId="a3be8f58-3a9f-4040-9c48-a1db72d28810" providerId="ADAL" clId="{B9CE0E55-9EB4-4884-A04B-AE916BD37A50}" dt="2021-11-26T12:26:55.475" v="2271"/>
          <ac:spMkLst>
            <pc:docMk/>
            <pc:sldMk cId="3670574654" sldId="462"/>
            <ac:spMk id="21" creationId="{B4D83C87-4F83-4677-AEB8-776E08C72B91}"/>
          </ac:spMkLst>
        </pc:spChg>
        <pc:spChg chg="mod">
          <ac:chgData name="Corzo Ramos, Maria" userId="a3be8f58-3a9f-4040-9c48-a1db72d28810" providerId="ADAL" clId="{B9CE0E55-9EB4-4884-A04B-AE916BD37A50}" dt="2021-11-26T12:26:55.475" v="2271"/>
          <ac:spMkLst>
            <pc:docMk/>
            <pc:sldMk cId="3670574654" sldId="462"/>
            <ac:spMk id="22" creationId="{60DE155B-3CCD-4724-8BA6-78305A1B6B37}"/>
          </ac:spMkLst>
        </pc:spChg>
        <pc:spChg chg="mod">
          <ac:chgData name="Corzo Ramos, Maria" userId="a3be8f58-3a9f-4040-9c48-a1db72d28810" providerId="ADAL" clId="{B9CE0E55-9EB4-4884-A04B-AE916BD37A50}" dt="2021-11-26T12:26:55.475" v="2271"/>
          <ac:spMkLst>
            <pc:docMk/>
            <pc:sldMk cId="3670574654" sldId="462"/>
            <ac:spMk id="23" creationId="{22CBFB5C-6A88-404C-AB86-CE8934D6106C}"/>
          </ac:spMkLst>
        </pc:spChg>
        <pc:spChg chg="mod">
          <ac:chgData name="Corzo Ramos, Maria" userId="a3be8f58-3a9f-4040-9c48-a1db72d28810" providerId="ADAL" clId="{B9CE0E55-9EB4-4884-A04B-AE916BD37A50}" dt="2021-11-26T12:26:55.475" v="2271"/>
          <ac:spMkLst>
            <pc:docMk/>
            <pc:sldMk cId="3670574654" sldId="462"/>
            <ac:spMk id="24" creationId="{D2AED8CC-8092-433F-B389-A50B67670692}"/>
          </ac:spMkLst>
        </pc:spChg>
        <pc:spChg chg="mod">
          <ac:chgData name="Corzo Ramos, Maria" userId="a3be8f58-3a9f-4040-9c48-a1db72d28810" providerId="ADAL" clId="{B9CE0E55-9EB4-4884-A04B-AE916BD37A50}" dt="2021-11-26T12:26:55.475" v="2271"/>
          <ac:spMkLst>
            <pc:docMk/>
            <pc:sldMk cId="3670574654" sldId="462"/>
            <ac:spMk id="25" creationId="{5FA606C2-1DF7-4EB1-B6EA-332E5DC276FF}"/>
          </ac:spMkLst>
        </pc:spChg>
        <pc:spChg chg="mod">
          <ac:chgData name="Corzo Ramos, Maria" userId="a3be8f58-3a9f-4040-9c48-a1db72d28810" providerId="ADAL" clId="{B9CE0E55-9EB4-4884-A04B-AE916BD37A50}" dt="2021-11-26T12:26:55.475" v="2271"/>
          <ac:spMkLst>
            <pc:docMk/>
            <pc:sldMk cId="3670574654" sldId="462"/>
            <ac:spMk id="26" creationId="{8144D4E6-D23F-48F3-8A54-03B1007E9208}"/>
          </ac:spMkLst>
        </pc:spChg>
        <pc:spChg chg="mod">
          <ac:chgData name="Corzo Ramos, Maria" userId="a3be8f58-3a9f-4040-9c48-a1db72d28810" providerId="ADAL" clId="{B9CE0E55-9EB4-4884-A04B-AE916BD37A50}" dt="2021-11-26T12:26:55.475" v="2271"/>
          <ac:spMkLst>
            <pc:docMk/>
            <pc:sldMk cId="3670574654" sldId="462"/>
            <ac:spMk id="27" creationId="{07B02E1D-3B14-4140-953C-80690EFCAF53}"/>
          </ac:spMkLst>
        </pc:spChg>
        <pc:spChg chg="mod">
          <ac:chgData name="Corzo Ramos, Maria" userId="a3be8f58-3a9f-4040-9c48-a1db72d28810" providerId="ADAL" clId="{B9CE0E55-9EB4-4884-A04B-AE916BD37A50}" dt="2021-11-26T12:26:55.475" v="2271"/>
          <ac:spMkLst>
            <pc:docMk/>
            <pc:sldMk cId="3670574654" sldId="462"/>
            <ac:spMk id="28" creationId="{BDD5B188-211C-40DD-9F11-9E3A8389F135}"/>
          </ac:spMkLst>
        </pc:spChg>
        <pc:spChg chg="mod">
          <ac:chgData name="Corzo Ramos, Maria" userId="a3be8f58-3a9f-4040-9c48-a1db72d28810" providerId="ADAL" clId="{B9CE0E55-9EB4-4884-A04B-AE916BD37A50}" dt="2021-11-26T12:26:55.475" v="2271"/>
          <ac:spMkLst>
            <pc:docMk/>
            <pc:sldMk cId="3670574654" sldId="462"/>
            <ac:spMk id="29" creationId="{F978F0DC-CE98-435B-87EA-B8E4ED78F759}"/>
          </ac:spMkLst>
        </pc:spChg>
        <pc:spChg chg="add mod">
          <ac:chgData name="Corzo Ramos, Maria" userId="a3be8f58-3a9f-4040-9c48-a1db72d28810" providerId="ADAL" clId="{B9CE0E55-9EB4-4884-A04B-AE916BD37A50}" dt="2021-11-26T12:26:55.475" v="2271"/>
          <ac:spMkLst>
            <pc:docMk/>
            <pc:sldMk cId="3670574654" sldId="462"/>
            <ac:spMk id="30" creationId="{3F63AD4F-DCFE-4BBF-AA54-A067559FB522}"/>
          </ac:spMkLst>
        </pc:spChg>
        <pc:spChg chg="add mod">
          <ac:chgData name="Corzo Ramos, Maria" userId="a3be8f58-3a9f-4040-9c48-a1db72d28810" providerId="ADAL" clId="{B9CE0E55-9EB4-4884-A04B-AE916BD37A50}" dt="2021-11-26T13:17:18.463" v="2369" actId="20577"/>
          <ac:spMkLst>
            <pc:docMk/>
            <pc:sldMk cId="3670574654" sldId="462"/>
            <ac:spMk id="31" creationId="{9EAD2DD9-9E8F-41F4-9D95-0FBBB8212251}"/>
          </ac:spMkLst>
        </pc:spChg>
        <pc:spChg chg="mod">
          <ac:chgData name="Corzo Ramos, Maria" userId="a3be8f58-3a9f-4040-9c48-a1db72d28810" providerId="ADAL" clId="{B9CE0E55-9EB4-4884-A04B-AE916BD37A50}" dt="2021-11-26T12:26:55.475" v="2271"/>
          <ac:spMkLst>
            <pc:docMk/>
            <pc:sldMk cId="3670574654" sldId="462"/>
            <ac:spMk id="33" creationId="{D2B703EA-2B25-403D-B7F2-0AC9E8D53BCA}"/>
          </ac:spMkLst>
        </pc:spChg>
        <pc:spChg chg="mod">
          <ac:chgData name="Corzo Ramos, Maria" userId="a3be8f58-3a9f-4040-9c48-a1db72d28810" providerId="ADAL" clId="{B9CE0E55-9EB4-4884-A04B-AE916BD37A50}" dt="2021-11-26T12:26:55.475" v="2271"/>
          <ac:spMkLst>
            <pc:docMk/>
            <pc:sldMk cId="3670574654" sldId="462"/>
            <ac:spMk id="34" creationId="{D98A9909-3C77-4DF3-9658-BE311D0CED0B}"/>
          </ac:spMkLst>
        </pc:spChg>
        <pc:spChg chg="mod">
          <ac:chgData name="Corzo Ramos, Maria" userId="a3be8f58-3a9f-4040-9c48-a1db72d28810" providerId="ADAL" clId="{B9CE0E55-9EB4-4884-A04B-AE916BD37A50}" dt="2021-11-26T12:26:55.475" v="2271"/>
          <ac:spMkLst>
            <pc:docMk/>
            <pc:sldMk cId="3670574654" sldId="462"/>
            <ac:spMk id="35" creationId="{69883E67-A0CD-4156-A49E-A5D197224221}"/>
          </ac:spMkLst>
        </pc:spChg>
        <pc:spChg chg="mod">
          <ac:chgData name="Corzo Ramos, Maria" userId="a3be8f58-3a9f-4040-9c48-a1db72d28810" providerId="ADAL" clId="{B9CE0E55-9EB4-4884-A04B-AE916BD37A50}" dt="2021-11-26T12:26:55.475" v="2271"/>
          <ac:spMkLst>
            <pc:docMk/>
            <pc:sldMk cId="3670574654" sldId="462"/>
            <ac:spMk id="36" creationId="{86384BD7-F7CC-47C8-8867-CF984B997FF8}"/>
          </ac:spMkLst>
        </pc:spChg>
        <pc:spChg chg="mod">
          <ac:chgData name="Corzo Ramos, Maria" userId="a3be8f58-3a9f-4040-9c48-a1db72d28810" providerId="ADAL" clId="{B9CE0E55-9EB4-4884-A04B-AE916BD37A50}" dt="2021-11-26T12:26:55.475" v="2271"/>
          <ac:spMkLst>
            <pc:docMk/>
            <pc:sldMk cId="3670574654" sldId="462"/>
            <ac:spMk id="37" creationId="{2492A1C6-47AB-4506-B016-D77C20778583}"/>
          </ac:spMkLst>
        </pc:spChg>
        <pc:spChg chg="add mod">
          <ac:chgData name="Corzo Ramos, Maria" userId="a3be8f58-3a9f-4040-9c48-a1db72d28810" providerId="ADAL" clId="{B9CE0E55-9EB4-4884-A04B-AE916BD37A50}" dt="2021-11-26T12:26:55.475" v="2271"/>
          <ac:spMkLst>
            <pc:docMk/>
            <pc:sldMk cId="3670574654" sldId="462"/>
            <ac:spMk id="38" creationId="{0CB4B710-0E09-4B1D-9047-797EBA96E2FF}"/>
          </ac:spMkLst>
        </pc:spChg>
        <pc:spChg chg="add del mod">
          <ac:chgData name="Corzo Ramos, Maria" userId="a3be8f58-3a9f-4040-9c48-a1db72d28810" providerId="ADAL" clId="{B9CE0E55-9EB4-4884-A04B-AE916BD37A50}" dt="2021-11-26T14:59:18.967" v="2471"/>
          <ac:spMkLst>
            <pc:docMk/>
            <pc:sldMk cId="3670574654" sldId="462"/>
            <ac:spMk id="39" creationId="{9493FCF2-FDBE-4A02-ABF2-B2555358097D}"/>
          </ac:spMkLst>
        </pc:spChg>
        <pc:spChg chg="mod">
          <ac:chgData name="Corzo Ramos, Maria" userId="a3be8f58-3a9f-4040-9c48-a1db72d28810" providerId="ADAL" clId="{B9CE0E55-9EB4-4884-A04B-AE916BD37A50}" dt="2021-11-26T12:26:55.475" v="2271"/>
          <ac:spMkLst>
            <pc:docMk/>
            <pc:sldMk cId="3670574654" sldId="462"/>
            <ac:spMk id="41" creationId="{8AC50829-2A90-4444-A0A3-EF3B807991F6}"/>
          </ac:spMkLst>
        </pc:spChg>
        <pc:spChg chg="mod">
          <ac:chgData name="Corzo Ramos, Maria" userId="a3be8f58-3a9f-4040-9c48-a1db72d28810" providerId="ADAL" clId="{B9CE0E55-9EB4-4884-A04B-AE916BD37A50}" dt="2021-11-26T12:26:55.475" v="2271"/>
          <ac:spMkLst>
            <pc:docMk/>
            <pc:sldMk cId="3670574654" sldId="462"/>
            <ac:spMk id="42" creationId="{D4DA0BAD-89CE-4D18-B577-545B4720771D}"/>
          </ac:spMkLst>
        </pc:spChg>
        <pc:spChg chg="mod">
          <ac:chgData name="Corzo Ramos, Maria" userId="a3be8f58-3a9f-4040-9c48-a1db72d28810" providerId="ADAL" clId="{B9CE0E55-9EB4-4884-A04B-AE916BD37A50}" dt="2021-11-26T12:26:55.475" v="2271"/>
          <ac:spMkLst>
            <pc:docMk/>
            <pc:sldMk cId="3670574654" sldId="462"/>
            <ac:spMk id="43" creationId="{99EBD310-A667-4759-A2E8-9220AFC5C3AA}"/>
          </ac:spMkLst>
        </pc:spChg>
        <pc:spChg chg="mod">
          <ac:chgData name="Corzo Ramos, Maria" userId="a3be8f58-3a9f-4040-9c48-a1db72d28810" providerId="ADAL" clId="{B9CE0E55-9EB4-4884-A04B-AE916BD37A50}" dt="2021-11-26T12:26:55.475" v="2271"/>
          <ac:spMkLst>
            <pc:docMk/>
            <pc:sldMk cId="3670574654" sldId="462"/>
            <ac:spMk id="44" creationId="{E9BC512F-A615-4BB8-8E4C-927DBC4D559F}"/>
          </ac:spMkLst>
        </pc:spChg>
        <pc:spChg chg="mod">
          <ac:chgData name="Corzo Ramos, Maria" userId="a3be8f58-3a9f-4040-9c48-a1db72d28810" providerId="ADAL" clId="{B9CE0E55-9EB4-4884-A04B-AE916BD37A50}" dt="2021-11-26T12:26:55.475" v="2271"/>
          <ac:spMkLst>
            <pc:docMk/>
            <pc:sldMk cId="3670574654" sldId="462"/>
            <ac:spMk id="45" creationId="{6C54E40C-A9FF-4923-BC8C-5899BF40937B}"/>
          </ac:spMkLst>
        </pc:spChg>
        <pc:spChg chg="mod">
          <ac:chgData name="Corzo Ramos, Maria" userId="a3be8f58-3a9f-4040-9c48-a1db72d28810" providerId="ADAL" clId="{B9CE0E55-9EB4-4884-A04B-AE916BD37A50}" dt="2021-11-26T12:26:55.475" v="2271"/>
          <ac:spMkLst>
            <pc:docMk/>
            <pc:sldMk cId="3670574654" sldId="462"/>
            <ac:spMk id="46" creationId="{558265BE-4736-45F3-AE72-80F4EB30E366}"/>
          </ac:spMkLst>
        </pc:spChg>
        <pc:spChg chg="mod">
          <ac:chgData name="Corzo Ramos, Maria" userId="a3be8f58-3a9f-4040-9c48-a1db72d28810" providerId="ADAL" clId="{B9CE0E55-9EB4-4884-A04B-AE916BD37A50}" dt="2021-11-26T12:26:55.475" v="2271"/>
          <ac:spMkLst>
            <pc:docMk/>
            <pc:sldMk cId="3670574654" sldId="462"/>
            <ac:spMk id="47" creationId="{D54AA52A-56E0-447B-98C3-54FF9F2D4DB7}"/>
          </ac:spMkLst>
        </pc:spChg>
        <pc:spChg chg="mod">
          <ac:chgData name="Corzo Ramos, Maria" userId="a3be8f58-3a9f-4040-9c48-a1db72d28810" providerId="ADAL" clId="{B9CE0E55-9EB4-4884-A04B-AE916BD37A50}" dt="2021-11-26T12:26:55.475" v="2271"/>
          <ac:spMkLst>
            <pc:docMk/>
            <pc:sldMk cId="3670574654" sldId="462"/>
            <ac:spMk id="48" creationId="{C7D97562-08C5-46AE-92E4-71B4BAAA0597}"/>
          </ac:spMkLst>
        </pc:spChg>
        <pc:spChg chg="mod">
          <ac:chgData name="Corzo Ramos, Maria" userId="a3be8f58-3a9f-4040-9c48-a1db72d28810" providerId="ADAL" clId="{B9CE0E55-9EB4-4884-A04B-AE916BD37A50}" dt="2021-11-26T12:26:55.475" v="2271"/>
          <ac:spMkLst>
            <pc:docMk/>
            <pc:sldMk cId="3670574654" sldId="462"/>
            <ac:spMk id="49" creationId="{B57E9931-D063-4EAA-BED7-D8153BAA3650}"/>
          </ac:spMkLst>
        </pc:spChg>
        <pc:spChg chg="mod">
          <ac:chgData name="Corzo Ramos, Maria" userId="a3be8f58-3a9f-4040-9c48-a1db72d28810" providerId="ADAL" clId="{B9CE0E55-9EB4-4884-A04B-AE916BD37A50}" dt="2021-11-26T12:26:55.475" v="2271"/>
          <ac:spMkLst>
            <pc:docMk/>
            <pc:sldMk cId="3670574654" sldId="462"/>
            <ac:spMk id="51" creationId="{CD334719-D85E-48CC-86A5-C3EBE124FB4D}"/>
          </ac:spMkLst>
        </pc:spChg>
        <pc:spChg chg="mod">
          <ac:chgData name="Corzo Ramos, Maria" userId="a3be8f58-3a9f-4040-9c48-a1db72d28810" providerId="ADAL" clId="{B9CE0E55-9EB4-4884-A04B-AE916BD37A50}" dt="2021-11-26T12:26:55.475" v="2271"/>
          <ac:spMkLst>
            <pc:docMk/>
            <pc:sldMk cId="3670574654" sldId="462"/>
            <ac:spMk id="52" creationId="{F11C52D8-221F-471A-9EE3-06BBDF15CA5B}"/>
          </ac:spMkLst>
        </pc:spChg>
        <pc:spChg chg="mod">
          <ac:chgData name="Corzo Ramos, Maria" userId="a3be8f58-3a9f-4040-9c48-a1db72d28810" providerId="ADAL" clId="{B9CE0E55-9EB4-4884-A04B-AE916BD37A50}" dt="2021-11-26T12:26:55.475" v="2271"/>
          <ac:spMkLst>
            <pc:docMk/>
            <pc:sldMk cId="3670574654" sldId="462"/>
            <ac:spMk id="53" creationId="{D10BE268-4599-4C56-BD6E-2E60D37CD141}"/>
          </ac:spMkLst>
        </pc:spChg>
        <pc:grpChg chg="add mod">
          <ac:chgData name="Corzo Ramos, Maria" userId="a3be8f58-3a9f-4040-9c48-a1db72d28810" providerId="ADAL" clId="{B9CE0E55-9EB4-4884-A04B-AE916BD37A50}" dt="2021-11-26T12:47:38.114" v="2325" actId="1076"/>
          <ac:grpSpMkLst>
            <pc:docMk/>
            <pc:sldMk cId="3670574654" sldId="462"/>
            <ac:grpSpMk id="7" creationId="{B2FC64FC-1DEC-4B94-9D8A-46F93D77B30C}"/>
          </ac:grpSpMkLst>
        </pc:grpChg>
        <pc:grpChg chg="add mod">
          <ac:chgData name="Corzo Ramos, Maria" userId="a3be8f58-3a9f-4040-9c48-a1db72d28810" providerId="ADAL" clId="{B9CE0E55-9EB4-4884-A04B-AE916BD37A50}" dt="2021-11-26T12:26:55.475" v="2271"/>
          <ac:grpSpMkLst>
            <pc:docMk/>
            <pc:sldMk cId="3670574654" sldId="462"/>
            <ac:grpSpMk id="17" creationId="{33F6A24D-14C4-4EE8-9381-CB3FF77F3FE1}"/>
          </ac:grpSpMkLst>
        </pc:grpChg>
        <pc:grpChg chg="add mod">
          <ac:chgData name="Corzo Ramos, Maria" userId="a3be8f58-3a9f-4040-9c48-a1db72d28810" providerId="ADAL" clId="{B9CE0E55-9EB4-4884-A04B-AE916BD37A50}" dt="2021-11-26T13:22:41.304" v="2372" actId="1076"/>
          <ac:grpSpMkLst>
            <pc:docMk/>
            <pc:sldMk cId="3670574654" sldId="462"/>
            <ac:grpSpMk id="32" creationId="{1B172734-748E-41D5-864C-B64B8254792E}"/>
          </ac:grpSpMkLst>
        </pc:grpChg>
        <pc:grpChg chg="add del mod">
          <ac:chgData name="Corzo Ramos, Maria" userId="a3be8f58-3a9f-4040-9c48-a1db72d28810" providerId="ADAL" clId="{B9CE0E55-9EB4-4884-A04B-AE916BD37A50}" dt="2021-11-26T13:22:50.548" v="2374" actId="478"/>
          <ac:grpSpMkLst>
            <pc:docMk/>
            <pc:sldMk cId="3670574654" sldId="462"/>
            <ac:grpSpMk id="40" creationId="{109824A8-6787-45F6-94E8-1F7507323384}"/>
          </ac:grpSpMkLst>
        </pc:grpChg>
        <pc:grpChg chg="mod">
          <ac:chgData name="Corzo Ramos, Maria" userId="a3be8f58-3a9f-4040-9c48-a1db72d28810" providerId="ADAL" clId="{B9CE0E55-9EB4-4884-A04B-AE916BD37A50}" dt="2021-11-26T12:26:55.475" v="2271"/>
          <ac:grpSpMkLst>
            <pc:docMk/>
            <pc:sldMk cId="3670574654" sldId="462"/>
            <ac:grpSpMk id="50" creationId="{290AE312-B7AE-49B1-8DD2-BAEC96E95999}"/>
          </ac:grpSpMkLst>
        </pc:grpChg>
        <pc:picChg chg="add mod">
          <ac:chgData name="Corzo Ramos, Maria" userId="a3be8f58-3a9f-4040-9c48-a1db72d28810" providerId="ADAL" clId="{B9CE0E55-9EB4-4884-A04B-AE916BD37A50}" dt="2021-11-26T12:26:40.234" v="2266"/>
          <ac:picMkLst>
            <pc:docMk/>
            <pc:sldMk cId="3670574654" sldId="462"/>
            <ac:picMk id="6" creationId="{82B309D0-BB2F-46A6-9237-CEF84CF5899A}"/>
          </ac:picMkLst>
        </pc:picChg>
        <pc:picChg chg="add mod">
          <ac:chgData name="Corzo Ramos, Maria" userId="a3be8f58-3a9f-4040-9c48-a1db72d28810" providerId="ADAL" clId="{B9CE0E55-9EB4-4884-A04B-AE916BD37A50}" dt="2021-11-26T12:26:55.475" v="2271"/>
          <ac:picMkLst>
            <pc:docMk/>
            <pc:sldMk cId="3670574654" sldId="462"/>
            <ac:picMk id="54" creationId="{D01FED00-81A6-4739-894C-BC69DD53039E}"/>
          </ac:picMkLst>
        </pc:picChg>
        <pc:picChg chg="add mod">
          <ac:chgData name="Corzo Ramos, Maria" userId="a3be8f58-3a9f-4040-9c48-a1db72d28810" providerId="ADAL" clId="{B9CE0E55-9EB4-4884-A04B-AE916BD37A50}" dt="2021-11-26T12:26:55.475" v="2271"/>
          <ac:picMkLst>
            <pc:docMk/>
            <pc:sldMk cId="3670574654" sldId="462"/>
            <ac:picMk id="55" creationId="{76309E2A-79A5-4009-8A55-5571706A5835}"/>
          </ac:picMkLst>
        </pc:picChg>
        <pc:picChg chg="add mod">
          <ac:chgData name="Corzo Ramos, Maria" userId="a3be8f58-3a9f-4040-9c48-a1db72d28810" providerId="ADAL" clId="{B9CE0E55-9EB4-4884-A04B-AE916BD37A50}" dt="2021-11-26T12:26:55.475" v="2271"/>
          <ac:picMkLst>
            <pc:docMk/>
            <pc:sldMk cId="3670574654" sldId="462"/>
            <ac:picMk id="56" creationId="{741FAE72-4943-496D-8AA3-FB7DF7BCB976}"/>
          </ac:picMkLst>
        </pc:picChg>
        <pc:picChg chg="add mod">
          <ac:chgData name="Corzo Ramos, Maria" userId="a3be8f58-3a9f-4040-9c48-a1db72d28810" providerId="ADAL" clId="{B9CE0E55-9EB4-4884-A04B-AE916BD37A50}" dt="2021-11-26T13:24:48.611" v="2379" actId="1076"/>
          <ac:picMkLst>
            <pc:docMk/>
            <pc:sldMk cId="3670574654" sldId="462"/>
            <ac:picMk id="58" creationId="{85EF3A92-AC98-4967-A7AE-4191C68CBB9D}"/>
          </ac:picMkLst>
        </pc:picChg>
        <pc:cxnChg chg="add mod">
          <ac:chgData name="Corzo Ramos, Maria" userId="a3be8f58-3a9f-4040-9c48-a1db72d28810" providerId="ADAL" clId="{B9CE0E55-9EB4-4884-A04B-AE916BD37A50}" dt="2021-11-26T12:26:20.571" v="2260"/>
          <ac:cxnSpMkLst>
            <pc:docMk/>
            <pc:sldMk cId="3670574654" sldId="462"/>
            <ac:cxnSpMk id="4" creationId="{27494A1C-06D2-477E-8B56-4763E650F537}"/>
          </ac:cxnSpMkLst>
        </pc:cxnChg>
      </pc:sldChg>
      <pc:sldChg chg="addSp delSp modSp new mod">
        <pc:chgData name="Corzo Ramos, Maria" userId="a3be8f58-3a9f-4040-9c48-a1db72d28810" providerId="ADAL" clId="{B9CE0E55-9EB4-4884-A04B-AE916BD37A50}" dt="2021-11-26T12:36:02.371" v="2299" actId="20577"/>
        <pc:sldMkLst>
          <pc:docMk/>
          <pc:sldMk cId="577895574" sldId="463"/>
        </pc:sldMkLst>
        <pc:spChg chg="del">
          <ac:chgData name="Corzo Ramos, Maria" userId="a3be8f58-3a9f-4040-9c48-a1db72d28810" providerId="ADAL" clId="{B9CE0E55-9EB4-4884-A04B-AE916BD37A50}" dt="2021-11-26T12:33:54.880" v="2288" actId="478"/>
          <ac:spMkLst>
            <pc:docMk/>
            <pc:sldMk cId="577895574" sldId="463"/>
            <ac:spMk id="2" creationId="{F34BA2A9-7817-4463-9C2C-FA83AF0DEC73}"/>
          </ac:spMkLst>
        </pc:spChg>
        <pc:spChg chg="mod">
          <ac:chgData name="Corzo Ramos, Maria" userId="a3be8f58-3a9f-4040-9c48-a1db72d28810" providerId="ADAL" clId="{B9CE0E55-9EB4-4884-A04B-AE916BD37A50}" dt="2021-11-26T12:36:02.371" v="2299" actId="20577"/>
          <ac:spMkLst>
            <pc:docMk/>
            <pc:sldMk cId="577895574" sldId="463"/>
            <ac:spMk id="3" creationId="{79410710-A37D-459A-AD43-E93F18C0C082}"/>
          </ac:spMkLst>
        </pc:spChg>
        <pc:spChg chg="add mod">
          <ac:chgData name="Corzo Ramos, Maria" userId="a3be8f58-3a9f-4040-9c48-a1db72d28810" providerId="ADAL" clId="{B9CE0E55-9EB4-4884-A04B-AE916BD37A50}" dt="2021-11-26T12:35:03.341" v="2296" actId="1076"/>
          <ac:spMkLst>
            <pc:docMk/>
            <pc:sldMk cId="577895574" sldId="463"/>
            <ac:spMk id="8" creationId="{E7D39B9E-63CD-43A0-84E0-2C1BB3273165}"/>
          </ac:spMkLst>
        </pc:spChg>
        <pc:picChg chg="add mod">
          <ac:chgData name="Corzo Ramos, Maria" userId="a3be8f58-3a9f-4040-9c48-a1db72d28810" providerId="ADAL" clId="{B9CE0E55-9EB4-4884-A04B-AE916BD37A50}" dt="2021-11-26T12:33:22.292" v="2283" actId="1076"/>
          <ac:picMkLst>
            <pc:docMk/>
            <pc:sldMk cId="577895574" sldId="463"/>
            <ac:picMk id="4" creationId="{737BD059-687F-4216-A50A-EDDA9B5BC06E}"/>
          </ac:picMkLst>
        </pc:picChg>
        <pc:picChg chg="add mod">
          <ac:chgData name="Corzo Ramos, Maria" userId="a3be8f58-3a9f-4040-9c48-a1db72d28810" providerId="ADAL" clId="{B9CE0E55-9EB4-4884-A04B-AE916BD37A50}" dt="2021-11-26T12:33:33.370" v="2285"/>
          <ac:picMkLst>
            <pc:docMk/>
            <pc:sldMk cId="577895574" sldId="463"/>
            <ac:picMk id="5" creationId="{C58603A7-01DF-4AF6-9614-5965D9B2AA51}"/>
          </ac:picMkLst>
        </pc:picChg>
        <pc:picChg chg="add mod">
          <ac:chgData name="Corzo Ramos, Maria" userId="a3be8f58-3a9f-4040-9c48-a1db72d28810" providerId="ADAL" clId="{B9CE0E55-9EB4-4884-A04B-AE916BD37A50}" dt="2021-11-26T12:33:37.683" v="2286"/>
          <ac:picMkLst>
            <pc:docMk/>
            <pc:sldMk cId="577895574" sldId="463"/>
            <ac:picMk id="6" creationId="{984BE664-AC4D-45CF-AD6F-6BB79EF05ED4}"/>
          </ac:picMkLst>
        </pc:picChg>
      </pc:sldChg>
      <pc:sldChg chg="addSp delSp modSp new del mod ord">
        <pc:chgData name="Corzo Ramos, Maria" userId="a3be8f58-3a9f-4040-9c48-a1db72d28810" providerId="ADAL" clId="{B9CE0E55-9EB4-4884-A04B-AE916BD37A50}" dt="2021-11-27T20:44:58.167" v="4695" actId="47"/>
        <pc:sldMkLst>
          <pc:docMk/>
          <pc:sldMk cId="1038851041" sldId="464"/>
        </pc:sldMkLst>
        <pc:spChg chg="del mod">
          <ac:chgData name="Corzo Ramos, Maria" userId="a3be8f58-3a9f-4040-9c48-a1db72d28810" providerId="ADAL" clId="{B9CE0E55-9EB4-4884-A04B-AE916BD37A50}" dt="2021-11-26T15:37:03.526" v="2902" actId="478"/>
          <ac:spMkLst>
            <pc:docMk/>
            <pc:sldMk cId="1038851041" sldId="464"/>
            <ac:spMk id="2" creationId="{5A9CB5D2-5661-49A6-8A1E-05A0A9F301BC}"/>
          </ac:spMkLst>
        </pc:spChg>
        <pc:spChg chg="mod">
          <ac:chgData name="Corzo Ramos, Maria" userId="a3be8f58-3a9f-4040-9c48-a1db72d28810" providerId="ADAL" clId="{B9CE0E55-9EB4-4884-A04B-AE916BD37A50}" dt="2021-11-26T15:36:25.851" v="2892" actId="20577"/>
          <ac:spMkLst>
            <pc:docMk/>
            <pc:sldMk cId="1038851041" sldId="464"/>
            <ac:spMk id="3" creationId="{B7F1E93B-2D59-4F26-8FB9-B68073BE9FA9}"/>
          </ac:spMkLst>
        </pc:spChg>
        <pc:spChg chg="add mod">
          <ac:chgData name="Corzo Ramos, Maria" userId="a3be8f58-3a9f-4040-9c48-a1db72d28810" providerId="ADAL" clId="{B9CE0E55-9EB4-4884-A04B-AE916BD37A50}" dt="2021-11-26T16:33:37.348" v="3503" actId="14100"/>
          <ac:spMkLst>
            <pc:docMk/>
            <pc:sldMk cId="1038851041" sldId="464"/>
            <ac:spMk id="5" creationId="{6EC0CF1A-8C46-4709-BEA0-AE3178EC16F4}"/>
          </ac:spMkLst>
        </pc:spChg>
        <pc:spChg chg="add mod">
          <ac:chgData name="Corzo Ramos, Maria" userId="a3be8f58-3a9f-4040-9c48-a1db72d28810" providerId="ADAL" clId="{B9CE0E55-9EB4-4884-A04B-AE916BD37A50}" dt="2021-11-26T16:33:33.522" v="3502" actId="1076"/>
          <ac:spMkLst>
            <pc:docMk/>
            <pc:sldMk cId="1038851041" sldId="464"/>
            <ac:spMk id="6" creationId="{8D3F837C-B12C-4738-81B5-6F559CDA0D19}"/>
          </ac:spMkLst>
        </pc:spChg>
        <pc:spChg chg="add mod">
          <ac:chgData name="Corzo Ramos, Maria" userId="a3be8f58-3a9f-4040-9c48-a1db72d28810" providerId="ADAL" clId="{B9CE0E55-9EB4-4884-A04B-AE916BD37A50}" dt="2021-11-26T16:31:38.838" v="3472" actId="14100"/>
          <ac:spMkLst>
            <pc:docMk/>
            <pc:sldMk cId="1038851041" sldId="464"/>
            <ac:spMk id="10" creationId="{A029BB79-611F-49C8-9954-00C3F724F460}"/>
          </ac:spMkLst>
        </pc:spChg>
        <pc:spChg chg="add mod">
          <ac:chgData name="Corzo Ramos, Maria" userId="a3be8f58-3a9f-4040-9c48-a1db72d28810" providerId="ADAL" clId="{B9CE0E55-9EB4-4884-A04B-AE916BD37A50}" dt="2021-11-26T16:31:47.652" v="3475" actId="1076"/>
          <ac:spMkLst>
            <pc:docMk/>
            <pc:sldMk cId="1038851041" sldId="464"/>
            <ac:spMk id="11" creationId="{78308A72-32B0-4752-B956-22E622E22A66}"/>
          </ac:spMkLst>
        </pc:spChg>
        <pc:spChg chg="add mod">
          <ac:chgData name="Corzo Ramos, Maria" userId="a3be8f58-3a9f-4040-9c48-a1db72d28810" providerId="ADAL" clId="{B9CE0E55-9EB4-4884-A04B-AE916BD37A50}" dt="2021-11-26T16:31:55.654" v="3478" actId="1076"/>
          <ac:spMkLst>
            <pc:docMk/>
            <pc:sldMk cId="1038851041" sldId="464"/>
            <ac:spMk id="12" creationId="{86399C06-D97E-43B3-8A48-C2CEF3A0E3AA}"/>
          </ac:spMkLst>
        </pc:spChg>
        <pc:spChg chg="add mod">
          <ac:chgData name="Corzo Ramos, Maria" userId="a3be8f58-3a9f-4040-9c48-a1db72d28810" providerId="ADAL" clId="{B9CE0E55-9EB4-4884-A04B-AE916BD37A50}" dt="2021-11-26T16:33:15.275" v="3498" actId="14100"/>
          <ac:spMkLst>
            <pc:docMk/>
            <pc:sldMk cId="1038851041" sldId="464"/>
            <ac:spMk id="13" creationId="{E98E02C1-2641-4397-830C-F313F9B02A4D}"/>
          </ac:spMkLst>
        </pc:spChg>
        <pc:spChg chg="add mod">
          <ac:chgData name="Corzo Ramos, Maria" userId="a3be8f58-3a9f-4040-9c48-a1db72d28810" providerId="ADAL" clId="{B9CE0E55-9EB4-4884-A04B-AE916BD37A50}" dt="2021-11-26T16:32:22.572" v="3488" actId="14100"/>
          <ac:spMkLst>
            <pc:docMk/>
            <pc:sldMk cId="1038851041" sldId="464"/>
            <ac:spMk id="14" creationId="{A8C1C4CA-15F8-4486-B75B-28702E93602C}"/>
          </ac:spMkLst>
        </pc:spChg>
        <pc:spChg chg="add mod">
          <ac:chgData name="Corzo Ramos, Maria" userId="a3be8f58-3a9f-4040-9c48-a1db72d28810" providerId="ADAL" clId="{B9CE0E55-9EB4-4884-A04B-AE916BD37A50}" dt="2021-11-26T16:33:52.739" v="3505" actId="14100"/>
          <ac:spMkLst>
            <pc:docMk/>
            <pc:sldMk cId="1038851041" sldId="464"/>
            <ac:spMk id="15" creationId="{BB07F50B-EA50-4315-8967-F85130801A9E}"/>
          </ac:spMkLst>
        </pc:spChg>
        <pc:spChg chg="add del mod">
          <ac:chgData name="Corzo Ramos, Maria" userId="a3be8f58-3a9f-4040-9c48-a1db72d28810" providerId="ADAL" clId="{B9CE0E55-9EB4-4884-A04B-AE916BD37A50}" dt="2021-11-27T20:44:44.508" v="4690" actId="21"/>
          <ac:spMkLst>
            <pc:docMk/>
            <pc:sldMk cId="1038851041" sldId="464"/>
            <ac:spMk id="23" creationId="{D02B08BE-96F8-4EF4-A76E-0AD01464F2C8}"/>
          </ac:spMkLst>
        </pc:spChg>
        <pc:grpChg chg="add mod">
          <ac:chgData name="Corzo Ramos, Maria" userId="a3be8f58-3a9f-4040-9c48-a1db72d28810" providerId="ADAL" clId="{B9CE0E55-9EB4-4884-A04B-AE916BD37A50}" dt="2021-11-26T15:53:20.836" v="3088" actId="164"/>
          <ac:grpSpMkLst>
            <pc:docMk/>
            <pc:sldMk cId="1038851041" sldId="464"/>
            <ac:grpSpMk id="17" creationId="{7A7F33A2-CA8A-4BE8-AC58-A06616B58180}"/>
          </ac:grpSpMkLst>
        </pc:grpChg>
        <pc:grpChg chg="add del mod">
          <ac:chgData name="Corzo Ramos, Maria" userId="a3be8f58-3a9f-4040-9c48-a1db72d28810" providerId="ADAL" clId="{B9CE0E55-9EB4-4884-A04B-AE916BD37A50}" dt="2021-11-27T20:44:53.394" v="4693" actId="21"/>
          <ac:grpSpMkLst>
            <pc:docMk/>
            <pc:sldMk cId="1038851041" sldId="464"/>
            <ac:grpSpMk id="18" creationId="{C093562A-B660-4837-9BA4-C78BC05B8694}"/>
          </ac:grpSpMkLst>
        </pc:grpChg>
        <pc:picChg chg="add mod">
          <ac:chgData name="Corzo Ramos, Maria" userId="a3be8f58-3a9f-4040-9c48-a1db72d28810" providerId="ADAL" clId="{B9CE0E55-9EB4-4884-A04B-AE916BD37A50}" dt="2021-11-26T16:25:16.147" v="3408"/>
          <ac:picMkLst>
            <pc:docMk/>
            <pc:sldMk cId="1038851041" sldId="464"/>
            <ac:picMk id="19" creationId="{A30F538E-1C6E-478F-8715-5127A84901E8}"/>
          </ac:picMkLst>
        </pc:picChg>
        <pc:cxnChg chg="add mod">
          <ac:chgData name="Corzo Ramos, Maria" userId="a3be8f58-3a9f-4040-9c48-a1db72d28810" providerId="ADAL" clId="{B9CE0E55-9EB4-4884-A04B-AE916BD37A50}" dt="2021-11-26T15:36:14.398" v="2878"/>
          <ac:cxnSpMkLst>
            <pc:docMk/>
            <pc:sldMk cId="1038851041" sldId="464"/>
            <ac:cxnSpMk id="4" creationId="{9EA1D8D0-E149-460B-99F3-2D03E1AB1429}"/>
          </ac:cxnSpMkLst>
        </pc:cxnChg>
        <pc:cxnChg chg="add mod">
          <ac:chgData name="Corzo Ramos, Maria" userId="a3be8f58-3a9f-4040-9c48-a1db72d28810" providerId="ADAL" clId="{B9CE0E55-9EB4-4884-A04B-AE916BD37A50}" dt="2021-11-26T16:33:45.881" v="3504" actId="14100"/>
          <ac:cxnSpMkLst>
            <pc:docMk/>
            <pc:sldMk cId="1038851041" sldId="464"/>
            <ac:cxnSpMk id="8" creationId="{6D63C597-72C6-44BA-8195-D4DEB76D5339}"/>
          </ac:cxnSpMkLst>
        </pc:cxnChg>
      </pc:sldChg>
      <pc:sldChg chg="new del">
        <pc:chgData name="Corzo Ramos, Maria" userId="a3be8f58-3a9f-4040-9c48-a1db72d28810" providerId="ADAL" clId="{B9CE0E55-9EB4-4884-A04B-AE916BD37A50}" dt="2021-11-26T13:36:44.063" v="2451" actId="47"/>
        <pc:sldMkLst>
          <pc:docMk/>
          <pc:sldMk cId="2830788475" sldId="464"/>
        </pc:sldMkLst>
      </pc:sldChg>
      <pc:sldChg chg="addSp delSp modSp new del mod">
        <pc:chgData name="Corzo Ramos, Maria" userId="a3be8f58-3a9f-4040-9c48-a1db72d28810" providerId="ADAL" clId="{B9CE0E55-9EB4-4884-A04B-AE916BD37A50}" dt="2021-11-28T18:46:35.094" v="5827" actId="47"/>
        <pc:sldMkLst>
          <pc:docMk/>
          <pc:sldMk cId="2726424800" sldId="465"/>
        </pc:sldMkLst>
        <pc:picChg chg="add del mod">
          <ac:chgData name="Corzo Ramos, Maria" userId="a3be8f58-3a9f-4040-9c48-a1db72d28810" providerId="ADAL" clId="{B9CE0E55-9EB4-4884-A04B-AE916BD37A50}" dt="2021-11-28T18:46:29.730" v="5824" actId="21"/>
          <ac:picMkLst>
            <pc:docMk/>
            <pc:sldMk cId="2726424800" sldId="465"/>
            <ac:picMk id="4" creationId="{9AC18BC6-9718-4360-AEA4-376B849AC930}"/>
          </ac:picMkLst>
        </pc:picChg>
      </pc:sldChg>
      <pc:sldChg chg="addSp delSp modSp new mod ord">
        <pc:chgData name="Corzo Ramos, Maria" userId="a3be8f58-3a9f-4040-9c48-a1db72d28810" providerId="ADAL" clId="{B9CE0E55-9EB4-4884-A04B-AE916BD37A50}" dt="2021-12-03T18:44:11.180" v="8660" actId="1076"/>
        <pc:sldMkLst>
          <pc:docMk/>
          <pc:sldMk cId="3759015879" sldId="466"/>
        </pc:sldMkLst>
        <pc:spChg chg="del">
          <ac:chgData name="Corzo Ramos, Maria" userId="a3be8f58-3a9f-4040-9c48-a1db72d28810" providerId="ADAL" clId="{B9CE0E55-9EB4-4884-A04B-AE916BD37A50}" dt="2021-11-26T16:01:13.765" v="3174" actId="478"/>
          <ac:spMkLst>
            <pc:docMk/>
            <pc:sldMk cId="3759015879" sldId="466"/>
            <ac:spMk id="2" creationId="{DB247136-0785-4926-9D55-23815A98B7BE}"/>
          </ac:spMkLst>
        </pc:spChg>
        <pc:spChg chg="del">
          <ac:chgData name="Corzo Ramos, Maria" userId="a3be8f58-3a9f-4040-9c48-a1db72d28810" providerId="ADAL" clId="{B9CE0E55-9EB4-4884-A04B-AE916BD37A50}" dt="2021-11-26T16:01:43.849" v="3181" actId="478"/>
          <ac:spMkLst>
            <pc:docMk/>
            <pc:sldMk cId="3759015879" sldId="466"/>
            <ac:spMk id="3" creationId="{440CB41C-38D6-4A88-8F4E-FE9DB8D8B94D}"/>
          </ac:spMkLst>
        </pc:spChg>
        <pc:spChg chg="add mod">
          <ac:chgData name="Corzo Ramos, Maria" userId="a3be8f58-3a9f-4040-9c48-a1db72d28810" providerId="ADAL" clId="{B9CE0E55-9EB4-4884-A04B-AE916BD37A50}" dt="2021-11-29T10:01:43.932" v="7329" actId="1076"/>
          <ac:spMkLst>
            <pc:docMk/>
            <pc:sldMk cId="3759015879" sldId="466"/>
            <ac:spMk id="5" creationId="{2E3D28BF-2DD4-492D-9399-3F77BA31CF0A}"/>
          </ac:spMkLst>
        </pc:spChg>
        <pc:spChg chg="add del mod">
          <ac:chgData name="Corzo Ramos, Maria" userId="a3be8f58-3a9f-4040-9c48-a1db72d28810" providerId="ADAL" clId="{B9CE0E55-9EB4-4884-A04B-AE916BD37A50}" dt="2021-11-26T16:18:30.394" v="3365" actId="21"/>
          <ac:spMkLst>
            <pc:docMk/>
            <pc:sldMk cId="3759015879" sldId="466"/>
            <ac:spMk id="7" creationId="{C8B4D219-3D56-45D2-BDA8-AF0ADC1B4B4B}"/>
          </ac:spMkLst>
        </pc:spChg>
        <pc:spChg chg="add mod">
          <ac:chgData name="Corzo Ramos, Maria" userId="a3be8f58-3a9f-4040-9c48-a1db72d28810" providerId="ADAL" clId="{B9CE0E55-9EB4-4884-A04B-AE916BD37A50}" dt="2021-11-28T19:25:07.114" v="6314" actId="207"/>
          <ac:spMkLst>
            <pc:docMk/>
            <pc:sldMk cId="3759015879" sldId="466"/>
            <ac:spMk id="9" creationId="{9FF0A54D-E267-42F7-92C5-92BA47E28C7D}"/>
          </ac:spMkLst>
        </pc:spChg>
        <pc:spChg chg="add mod">
          <ac:chgData name="Corzo Ramos, Maria" userId="a3be8f58-3a9f-4040-9c48-a1db72d28810" providerId="ADAL" clId="{B9CE0E55-9EB4-4884-A04B-AE916BD37A50}" dt="2021-11-30T16:01:45.253" v="7846" actId="1076"/>
          <ac:spMkLst>
            <pc:docMk/>
            <pc:sldMk cId="3759015879" sldId="466"/>
            <ac:spMk id="11" creationId="{96644B52-D2F7-4217-B4F7-38F744B78300}"/>
          </ac:spMkLst>
        </pc:spChg>
        <pc:spChg chg="add mod">
          <ac:chgData name="Corzo Ramos, Maria" userId="a3be8f58-3a9f-4040-9c48-a1db72d28810" providerId="ADAL" clId="{B9CE0E55-9EB4-4884-A04B-AE916BD37A50}" dt="2021-11-30T16:01:50.772" v="7847" actId="1076"/>
          <ac:spMkLst>
            <pc:docMk/>
            <pc:sldMk cId="3759015879" sldId="466"/>
            <ac:spMk id="12" creationId="{5FFDD40B-977E-442C-956B-32B72FB69AE9}"/>
          </ac:spMkLst>
        </pc:spChg>
        <pc:spChg chg="add mod">
          <ac:chgData name="Corzo Ramos, Maria" userId="a3be8f58-3a9f-4040-9c48-a1db72d28810" providerId="ADAL" clId="{B9CE0E55-9EB4-4884-A04B-AE916BD37A50}" dt="2021-11-27T19:21:38.707" v="4052" actId="164"/>
          <ac:spMkLst>
            <pc:docMk/>
            <pc:sldMk cId="3759015879" sldId="466"/>
            <ac:spMk id="13" creationId="{9E9F7510-8E4A-43A8-A420-BAC8FF5AC001}"/>
          </ac:spMkLst>
        </pc:spChg>
        <pc:spChg chg="add del">
          <ac:chgData name="Corzo Ramos, Maria" userId="a3be8f58-3a9f-4040-9c48-a1db72d28810" providerId="ADAL" clId="{B9CE0E55-9EB4-4884-A04B-AE916BD37A50}" dt="2021-11-26T16:17:55.565" v="3356" actId="478"/>
          <ac:spMkLst>
            <pc:docMk/>
            <pc:sldMk cId="3759015879" sldId="466"/>
            <ac:spMk id="15" creationId="{CCC4B2F6-DE66-4E5E-95D3-CC1DB8E0817D}"/>
          </ac:spMkLst>
        </pc:spChg>
        <pc:spChg chg="add mod">
          <ac:chgData name="Corzo Ramos, Maria" userId="a3be8f58-3a9f-4040-9c48-a1db72d28810" providerId="ADAL" clId="{B9CE0E55-9EB4-4884-A04B-AE916BD37A50}" dt="2021-11-27T19:21:43.287" v="4053" actId="1076"/>
          <ac:spMkLst>
            <pc:docMk/>
            <pc:sldMk cId="3759015879" sldId="466"/>
            <ac:spMk id="16" creationId="{8ABC51AE-46E1-4BDB-A129-20EAEF845E09}"/>
          </ac:spMkLst>
        </pc:spChg>
        <pc:spChg chg="add mod">
          <ac:chgData name="Corzo Ramos, Maria" userId="a3be8f58-3a9f-4040-9c48-a1db72d28810" providerId="ADAL" clId="{B9CE0E55-9EB4-4884-A04B-AE916BD37A50}" dt="2021-11-29T10:11:54.771" v="7371" actId="1076"/>
          <ac:spMkLst>
            <pc:docMk/>
            <pc:sldMk cId="3759015879" sldId="466"/>
            <ac:spMk id="19" creationId="{B69D17C3-15B8-414D-99B7-8046E6186059}"/>
          </ac:spMkLst>
        </pc:spChg>
        <pc:spChg chg="add del">
          <ac:chgData name="Corzo Ramos, Maria" userId="a3be8f58-3a9f-4040-9c48-a1db72d28810" providerId="ADAL" clId="{B9CE0E55-9EB4-4884-A04B-AE916BD37A50}" dt="2021-11-28T20:03:41.342" v="6673" actId="478"/>
          <ac:spMkLst>
            <pc:docMk/>
            <pc:sldMk cId="3759015879" sldId="466"/>
            <ac:spMk id="21" creationId="{EAEFA736-1EA7-4A9B-9E0D-4707E98E3DB0}"/>
          </ac:spMkLst>
        </pc:spChg>
        <pc:spChg chg="add mod">
          <ac:chgData name="Corzo Ramos, Maria" userId="a3be8f58-3a9f-4040-9c48-a1db72d28810" providerId="ADAL" clId="{B9CE0E55-9EB4-4884-A04B-AE916BD37A50}" dt="2021-12-03T17:52:10.083" v="8296" actId="1076"/>
          <ac:spMkLst>
            <pc:docMk/>
            <pc:sldMk cId="3759015879" sldId="466"/>
            <ac:spMk id="22" creationId="{9594DFC9-04B5-43AB-B45E-E837C79C3A20}"/>
          </ac:spMkLst>
        </pc:spChg>
        <pc:grpChg chg="add mod">
          <ac:chgData name="Corzo Ramos, Maria" userId="a3be8f58-3a9f-4040-9c48-a1db72d28810" providerId="ADAL" clId="{B9CE0E55-9EB4-4884-A04B-AE916BD37A50}" dt="2021-11-28T19:25:13.164" v="6315" actId="14100"/>
          <ac:grpSpMkLst>
            <pc:docMk/>
            <pc:sldMk cId="3759015879" sldId="466"/>
            <ac:grpSpMk id="17" creationId="{86896C5B-0C05-4252-96CC-DF8635065E83}"/>
          </ac:grpSpMkLst>
        </pc:grpChg>
        <pc:grpChg chg="add mod">
          <ac:chgData name="Corzo Ramos, Maria" userId="a3be8f58-3a9f-4040-9c48-a1db72d28810" providerId="ADAL" clId="{B9CE0E55-9EB4-4884-A04B-AE916BD37A50}" dt="2021-12-03T18:44:11.180" v="8660" actId="1076"/>
          <ac:grpSpMkLst>
            <pc:docMk/>
            <pc:sldMk cId="3759015879" sldId="466"/>
            <ac:grpSpMk id="23" creationId="{01E0DEF5-DC32-4B77-8B7E-4BFF2DD5843F}"/>
          </ac:grpSpMkLst>
        </pc:grpChg>
        <pc:picChg chg="add mod">
          <ac:chgData name="Corzo Ramos, Maria" userId="a3be8f58-3a9f-4040-9c48-a1db72d28810" providerId="ADAL" clId="{B9CE0E55-9EB4-4884-A04B-AE916BD37A50}" dt="2021-11-27T19:21:38.707" v="4052" actId="164"/>
          <ac:picMkLst>
            <pc:docMk/>
            <pc:sldMk cId="3759015879" sldId="466"/>
            <ac:picMk id="4" creationId="{832ED368-D8E6-4C3A-9288-12B8B7F9F0E8}"/>
          </ac:picMkLst>
        </pc:picChg>
        <pc:picChg chg="add del mod">
          <ac:chgData name="Corzo Ramos, Maria" userId="a3be8f58-3a9f-4040-9c48-a1db72d28810" providerId="ADAL" clId="{B9CE0E55-9EB4-4884-A04B-AE916BD37A50}" dt="2021-11-26T16:18:24.643" v="3363" actId="21"/>
          <ac:picMkLst>
            <pc:docMk/>
            <pc:sldMk cId="3759015879" sldId="466"/>
            <ac:picMk id="6" creationId="{7BCEE10D-CDE5-4E62-AEF0-A7D3A44C3BF2}"/>
          </ac:picMkLst>
        </pc:picChg>
        <pc:picChg chg="add mod">
          <ac:chgData name="Corzo Ramos, Maria" userId="a3be8f58-3a9f-4040-9c48-a1db72d28810" providerId="ADAL" clId="{B9CE0E55-9EB4-4884-A04B-AE916BD37A50}" dt="2021-11-26T16:01:52.003" v="3184"/>
          <ac:picMkLst>
            <pc:docMk/>
            <pc:sldMk cId="3759015879" sldId="466"/>
            <ac:picMk id="10" creationId="{5D284776-FFA3-492A-ABA2-75B83A422623}"/>
          </ac:picMkLst>
        </pc:picChg>
        <pc:cxnChg chg="add mod">
          <ac:chgData name="Corzo Ramos, Maria" userId="a3be8f58-3a9f-4040-9c48-a1db72d28810" providerId="ADAL" clId="{B9CE0E55-9EB4-4884-A04B-AE916BD37A50}" dt="2021-11-26T16:01:33.818" v="3179"/>
          <ac:cxnSpMkLst>
            <pc:docMk/>
            <pc:sldMk cId="3759015879" sldId="466"/>
            <ac:cxnSpMk id="8" creationId="{D5DF21B0-43CE-4277-BF67-8A31C3B5B12F}"/>
          </ac:cxnSpMkLst>
        </pc:cxnChg>
      </pc:sldChg>
      <pc:sldChg chg="addSp delSp modSp new mod ord modCm">
        <pc:chgData name="Corzo Ramos, Maria" userId="a3be8f58-3a9f-4040-9c48-a1db72d28810" providerId="ADAL" clId="{B9CE0E55-9EB4-4884-A04B-AE916BD37A50}" dt="2021-12-03T18:39:28.390" v="8601" actId="20577"/>
        <pc:sldMkLst>
          <pc:docMk/>
          <pc:sldMk cId="94729509" sldId="467"/>
        </pc:sldMkLst>
        <pc:spChg chg="del">
          <ac:chgData name="Corzo Ramos, Maria" userId="a3be8f58-3a9f-4040-9c48-a1db72d28810" providerId="ADAL" clId="{B9CE0E55-9EB4-4884-A04B-AE916BD37A50}" dt="2021-11-26T16:18:20.601" v="3362" actId="478"/>
          <ac:spMkLst>
            <pc:docMk/>
            <pc:sldMk cId="94729509" sldId="467"/>
            <ac:spMk id="2" creationId="{13D31518-B690-4325-BE83-5E864B099665}"/>
          </ac:spMkLst>
        </pc:spChg>
        <pc:spChg chg="del">
          <ac:chgData name="Corzo Ramos, Maria" userId="a3be8f58-3a9f-4040-9c48-a1db72d28810" providerId="ADAL" clId="{B9CE0E55-9EB4-4884-A04B-AE916BD37A50}" dt="2021-11-26T16:18:10.438" v="3359" actId="478"/>
          <ac:spMkLst>
            <pc:docMk/>
            <pc:sldMk cId="94729509" sldId="467"/>
            <ac:spMk id="3" creationId="{332B3373-00A2-481D-90EA-23C4E9FADE84}"/>
          </ac:spMkLst>
        </pc:spChg>
        <pc:spChg chg="add del">
          <ac:chgData name="Corzo Ramos, Maria" userId="a3be8f58-3a9f-4040-9c48-a1db72d28810" providerId="ADAL" clId="{B9CE0E55-9EB4-4884-A04B-AE916BD37A50}" dt="2021-11-26T16:18:04.540" v="3358" actId="478"/>
          <ac:spMkLst>
            <pc:docMk/>
            <pc:sldMk cId="94729509" sldId="467"/>
            <ac:spMk id="6" creationId="{B79C0A40-E198-42C3-A958-4EE1D9C99A16}"/>
          </ac:spMkLst>
        </pc:spChg>
        <pc:spChg chg="add mod">
          <ac:chgData name="Corzo Ramos, Maria" userId="a3be8f58-3a9f-4040-9c48-a1db72d28810" providerId="ADAL" clId="{B9CE0E55-9EB4-4884-A04B-AE916BD37A50}" dt="2021-11-28T19:25:56.875" v="6341" actId="20577"/>
          <ac:spMkLst>
            <pc:docMk/>
            <pc:sldMk cId="94729509" sldId="467"/>
            <ac:spMk id="7" creationId="{5F7E5D53-D561-4EFC-89FC-16BF95BCEFAB}"/>
          </ac:spMkLst>
        </pc:spChg>
        <pc:spChg chg="add mod">
          <ac:chgData name="Corzo Ramos, Maria" userId="a3be8f58-3a9f-4040-9c48-a1db72d28810" providerId="ADAL" clId="{B9CE0E55-9EB4-4884-A04B-AE916BD37A50}" dt="2021-11-29T10:12:13.730" v="7374" actId="1076"/>
          <ac:spMkLst>
            <pc:docMk/>
            <pc:sldMk cId="94729509" sldId="467"/>
            <ac:spMk id="10" creationId="{A6A62D8F-5A0A-4DC4-B223-000F14A59F95}"/>
          </ac:spMkLst>
        </pc:spChg>
        <pc:spChg chg="add mod">
          <ac:chgData name="Corzo Ramos, Maria" userId="a3be8f58-3a9f-4040-9c48-a1db72d28810" providerId="ADAL" clId="{B9CE0E55-9EB4-4884-A04B-AE916BD37A50}" dt="2021-12-03T18:39:28.390" v="8601" actId="20577"/>
          <ac:spMkLst>
            <pc:docMk/>
            <pc:sldMk cId="94729509" sldId="467"/>
            <ac:spMk id="12" creationId="{7DF95E13-3B08-441E-8299-198ED3B608E9}"/>
          </ac:spMkLst>
        </pc:spChg>
        <pc:picChg chg="add mod">
          <ac:chgData name="Corzo Ramos, Maria" userId="a3be8f58-3a9f-4040-9c48-a1db72d28810" providerId="ADAL" clId="{B9CE0E55-9EB4-4884-A04B-AE916BD37A50}" dt="2021-11-26T16:18:17.848" v="3361"/>
          <ac:picMkLst>
            <pc:docMk/>
            <pc:sldMk cId="94729509" sldId="467"/>
            <ac:picMk id="8" creationId="{F67EE96C-B761-45FD-893F-1DB0D5B96CFF}"/>
          </ac:picMkLst>
        </pc:picChg>
        <pc:picChg chg="add mod">
          <ac:chgData name="Corzo Ramos, Maria" userId="a3be8f58-3a9f-4040-9c48-a1db72d28810" providerId="ADAL" clId="{B9CE0E55-9EB4-4884-A04B-AE916BD37A50}" dt="2021-11-29T10:12:10.367" v="7373" actId="1076"/>
          <ac:picMkLst>
            <pc:docMk/>
            <pc:sldMk cId="94729509" sldId="467"/>
            <ac:picMk id="9" creationId="{5E440AF1-7F59-4A7D-BE35-3BE57A97B0CB}"/>
          </ac:picMkLst>
        </pc:picChg>
        <pc:cxnChg chg="add mod">
          <ac:chgData name="Corzo Ramos, Maria" userId="a3be8f58-3a9f-4040-9c48-a1db72d28810" providerId="ADAL" clId="{B9CE0E55-9EB4-4884-A04B-AE916BD37A50}" dt="2021-11-26T16:17:49.490" v="3355"/>
          <ac:cxnSpMkLst>
            <pc:docMk/>
            <pc:sldMk cId="94729509" sldId="467"/>
            <ac:cxnSpMk id="4" creationId="{E1B57088-A7AC-4FDB-9090-C707B533B7D4}"/>
          </ac:cxnSpMkLst>
        </pc:cxnChg>
      </pc:sldChg>
      <pc:sldChg chg="addSp delSp modSp new mod ord">
        <pc:chgData name="Corzo Ramos, Maria" userId="a3be8f58-3a9f-4040-9c48-a1db72d28810" providerId="ADAL" clId="{B9CE0E55-9EB4-4884-A04B-AE916BD37A50}" dt="2021-12-06T20:19:27.502" v="8846" actId="20577"/>
        <pc:sldMkLst>
          <pc:docMk/>
          <pc:sldMk cId="835444109" sldId="468"/>
        </pc:sldMkLst>
        <pc:spChg chg="del mod">
          <ac:chgData name="Corzo Ramos, Maria" userId="a3be8f58-3a9f-4040-9c48-a1db72d28810" providerId="ADAL" clId="{B9CE0E55-9EB4-4884-A04B-AE916BD37A50}" dt="2021-11-28T19:03:56.643" v="6024" actId="478"/>
          <ac:spMkLst>
            <pc:docMk/>
            <pc:sldMk cId="835444109" sldId="468"/>
            <ac:spMk id="2" creationId="{4D883A3B-EAB8-4058-ACF0-6CD27DE95986}"/>
          </ac:spMkLst>
        </pc:spChg>
        <pc:spChg chg="del">
          <ac:chgData name="Corzo Ramos, Maria" userId="a3be8f58-3a9f-4040-9c48-a1db72d28810" providerId="ADAL" clId="{B9CE0E55-9EB4-4884-A04B-AE916BD37A50}" dt="2021-11-26T16:25:27.313" v="3411" actId="478"/>
          <ac:spMkLst>
            <pc:docMk/>
            <pc:sldMk cId="835444109" sldId="468"/>
            <ac:spMk id="3" creationId="{04143EAC-4F32-4B38-8732-04BB1275204C}"/>
          </ac:spMkLst>
        </pc:spChg>
        <pc:spChg chg="add mod">
          <ac:chgData name="Corzo Ramos, Maria" userId="a3be8f58-3a9f-4040-9c48-a1db72d28810" providerId="ADAL" clId="{B9CE0E55-9EB4-4884-A04B-AE916BD37A50}" dt="2021-11-27T21:50:23.830" v="5619" actId="207"/>
          <ac:spMkLst>
            <pc:docMk/>
            <pc:sldMk cId="835444109" sldId="468"/>
            <ac:spMk id="5" creationId="{977A67C9-A536-4B3D-8ED4-062592610286}"/>
          </ac:spMkLst>
        </pc:spChg>
        <pc:spChg chg="add mod">
          <ac:chgData name="Corzo Ramos, Maria" userId="a3be8f58-3a9f-4040-9c48-a1db72d28810" providerId="ADAL" clId="{B9CE0E55-9EB4-4884-A04B-AE916BD37A50}" dt="2021-12-06T20:19:27.502" v="8846" actId="20577"/>
          <ac:spMkLst>
            <pc:docMk/>
            <pc:sldMk cId="835444109" sldId="468"/>
            <ac:spMk id="8" creationId="{FAE1A38E-B84D-45CC-8F8B-615E199B8E35}"/>
          </ac:spMkLst>
        </pc:spChg>
        <pc:spChg chg="add del mod">
          <ac:chgData name="Corzo Ramos, Maria" userId="a3be8f58-3a9f-4040-9c48-a1db72d28810" providerId="ADAL" clId="{B9CE0E55-9EB4-4884-A04B-AE916BD37A50}" dt="2021-11-27T21:27:59.273" v="5351" actId="478"/>
          <ac:spMkLst>
            <pc:docMk/>
            <pc:sldMk cId="835444109" sldId="468"/>
            <ac:spMk id="9" creationId="{8A5207C9-D71B-4417-BE34-BAFD0BC60584}"/>
          </ac:spMkLst>
        </pc:spChg>
        <pc:spChg chg="add del mod">
          <ac:chgData name="Corzo Ramos, Maria" userId="a3be8f58-3a9f-4040-9c48-a1db72d28810" providerId="ADAL" clId="{B9CE0E55-9EB4-4884-A04B-AE916BD37A50}" dt="2021-11-27T21:20:36.778" v="5238" actId="478"/>
          <ac:spMkLst>
            <pc:docMk/>
            <pc:sldMk cId="835444109" sldId="468"/>
            <ac:spMk id="10" creationId="{0CE991BC-3716-45E4-8B16-791AEDC65955}"/>
          </ac:spMkLst>
        </pc:spChg>
        <pc:spChg chg="add del mod">
          <ac:chgData name="Corzo Ramos, Maria" userId="a3be8f58-3a9f-4040-9c48-a1db72d28810" providerId="ADAL" clId="{B9CE0E55-9EB4-4884-A04B-AE916BD37A50}" dt="2021-11-27T21:25:02.626" v="5289" actId="478"/>
          <ac:spMkLst>
            <pc:docMk/>
            <pc:sldMk cId="835444109" sldId="468"/>
            <ac:spMk id="11" creationId="{35F69F64-E668-498D-9D1B-55BF8C6B1BD3}"/>
          </ac:spMkLst>
        </pc:spChg>
        <pc:spChg chg="add del mod">
          <ac:chgData name="Corzo Ramos, Maria" userId="a3be8f58-3a9f-4040-9c48-a1db72d28810" providerId="ADAL" clId="{B9CE0E55-9EB4-4884-A04B-AE916BD37A50}" dt="2021-11-27T21:27:24.520" v="5319" actId="478"/>
          <ac:spMkLst>
            <pc:docMk/>
            <pc:sldMk cId="835444109" sldId="468"/>
            <ac:spMk id="12" creationId="{69CCB3B8-7942-4126-84D3-84FC924B4C5A}"/>
          </ac:spMkLst>
        </pc:spChg>
        <pc:spChg chg="add del mod">
          <ac:chgData name="Corzo Ramos, Maria" userId="a3be8f58-3a9f-4040-9c48-a1db72d28810" providerId="ADAL" clId="{B9CE0E55-9EB4-4884-A04B-AE916BD37A50}" dt="2021-11-27T21:27:47.474" v="5340" actId="478"/>
          <ac:spMkLst>
            <pc:docMk/>
            <pc:sldMk cId="835444109" sldId="468"/>
            <ac:spMk id="13" creationId="{C8FF017D-841A-4DAD-AA2C-57092B1BD347}"/>
          </ac:spMkLst>
        </pc:spChg>
        <pc:spChg chg="add del mod">
          <ac:chgData name="Corzo Ramos, Maria" userId="a3be8f58-3a9f-4040-9c48-a1db72d28810" providerId="ADAL" clId="{B9CE0E55-9EB4-4884-A04B-AE916BD37A50}" dt="2021-11-27T21:27:37.085" v="5331" actId="478"/>
          <ac:spMkLst>
            <pc:docMk/>
            <pc:sldMk cId="835444109" sldId="468"/>
            <ac:spMk id="14" creationId="{F0174EE7-B0E9-45CD-82A4-7CEF693DA2D0}"/>
          </ac:spMkLst>
        </pc:spChg>
        <pc:spChg chg="add del mod">
          <ac:chgData name="Corzo Ramos, Maria" userId="a3be8f58-3a9f-4040-9c48-a1db72d28810" providerId="ADAL" clId="{B9CE0E55-9EB4-4884-A04B-AE916BD37A50}" dt="2021-11-27T21:27:35.925" v="5330" actId="478"/>
          <ac:spMkLst>
            <pc:docMk/>
            <pc:sldMk cId="835444109" sldId="468"/>
            <ac:spMk id="15" creationId="{9806CEDA-F570-4977-B292-792843738603}"/>
          </ac:spMkLst>
        </pc:spChg>
        <pc:spChg chg="add del mod">
          <ac:chgData name="Corzo Ramos, Maria" userId="a3be8f58-3a9f-4040-9c48-a1db72d28810" providerId="ADAL" clId="{B9CE0E55-9EB4-4884-A04B-AE916BD37A50}" dt="2021-11-27T21:27:34.806" v="5329" actId="478"/>
          <ac:spMkLst>
            <pc:docMk/>
            <pc:sldMk cId="835444109" sldId="468"/>
            <ac:spMk id="16" creationId="{61AF1953-69DC-42DE-84D2-82AECAA149D5}"/>
          </ac:spMkLst>
        </pc:spChg>
        <pc:spChg chg="add del">
          <ac:chgData name="Corzo Ramos, Maria" userId="a3be8f58-3a9f-4040-9c48-a1db72d28810" providerId="ADAL" clId="{B9CE0E55-9EB4-4884-A04B-AE916BD37A50}" dt="2021-11-27T21:21:26.755" v="5248" actId="478"/>
          <ac:spMkLst>
            <pc:docMk/>
            <pc:sldMk cId="835444109" sldId="468"/>
            <ac:spMk id="17" creationId="{0B8A1424-C186-42D6-B89F-8B0672C5AA66}"/>
          </ac:spMkLst>
        </pc:spChg>
        <pc:spChg chg="add mod">
          <ac:chgData name="Corzo Ramos, Maria" userId="a3be8f58-3a9f-4040-9c48-a1db72d28810" providerId="ADAL" clId="{B9CE0E55-9EB4-4884-A04B-AE916BD37A50}" dt="2021-11-29T10:35:30.686" v="7519" actId="20577"/>
          <ac:spMkLst>
            <pc:docMk/>
            <pc:sldMk cId="835444109" sldId="468"/>
            <ac:spMk id="18" creationId="{26D065F1-203A-4554-9546-D9BE54AAE99F}"/>
          </ac:spMkLst>
        </pc:spChg>
        <pc:spChg chg="add mod">
          <ac:chgData name="Corzo Ramos, Maria" userId="a3be8f58-3a9f-4040-9c48-a1db72d28810" providerId="ADAL" clId="{B9CE0E55-9EB4-4884-A04B-AE916BD37A50}" dt="2021-11-29T10:35:21.092" v="7517" actId="20577"/>
          <ac:spMkLst>
            <pc:docMk/>
            <pc:sldMk cId="835444109" sldId="468"/>
            <ac:spMk id="19" creationId="{BD226D3C-B81E-4051-AF32-F0B3C7D8594A}"/>
          </ac:spMkLst>
        </pc:spChg>
        <pc:spChg chg="add mod">
          <ac:chgData name="Corzo Ramos, Maria" userId="a3be8f58-3a9f-4040-9c48-a1db72d28810" providerId="ADAL" clId="{B9CE0E55-9EB4-4884-A04B-AE916BD37A50}" dt="2021-11-29T10:35:35.653" v="7522" actId="14100"/>
          <ac:spMkLst>
            <pc:docMk/>
            <pc:sldMk cId="835444109" sldId="468"/>
            <ac:spMk id="20" creationId="{BE573EA1-DB54-44A5-8A9A-41D331016885}"/>
          </ac:spMkLst>
        </pc:spChg>
        <pc:spChg chg="add mod">
          <ac:chgData name="Corzo Ramos, Maria" userId="a3be8f58-3a9f-4040-9c48-a1db72d28810" providerId="ADAL" clId="{B9CE0E55-9EB4-4884-A04B-AE916BD37A50}" dt="2021-11-29T10:35:42.942" v="7524" actId="14100"/>
          <ac:spMkLst>
            <pc:docMk/>
            <pc:sldMk cId="835444109" sldId="468"/>
            <ac:spMk id="21" creationId="{92A9D842-29FC-429F-8527-981F7D7B8A0E}"/>
          </ac:spMkLst>
        </pc:spChg>
        <pc:spChg chg="add mod">
          <ac:chgData name="Corzo Ramos, Maria" userId="a3be8f58-3a9f-4040-9c48-a1db72d28810" providerId="ADAL" clId="{B9CE0E55-9EB4-4884-A04B-AE916BD37A50}" dt="2021-11-29T10:35:13.990" v="7515" actId="14100"/>
          <ac:spMkLst>
            <pc:docMk/>
            <pc:sldMk cId="835444109" sldId="468"/>
            <ac:spMk id="22" creationId="{C6D3E07B-BB97-4A33-B707-35D32A900134}"/>
          </ac:spMkLst>
        </pc:spChg>
        <pc:spChg chg="add mod">
          <ac:chgData name="Corzo Ramos, Maria" userId="a3be8f58-3a9f-4040-9c48-a1db72d28810" providerId="ADAL" clId="{B9CE0E55-9EB4-4884-A04B-AE916BD37A50}" dt="2021-11-29T10:35:07.129" v="7513" actId="14100"/>
          <ac:spMkLst>
            <pc:docMk/>
            <pc:sldMk cId="835444109" sldId="468"/>
            <ac:spMk id="23" creationId="{9DB21A0E-3ECD-4C41-BD75-5A05C2EFF9AC}"/>
          </ac:spMkLst>
        </pc:spChg>
        <pc:spChg chg="add mod">
          <ac:chgData name="Corzo Ramos, Maria" userId="a3be8f58-3a9f-4040-9c48-a1db72d28810" providerId="ADAL" clId="{B9CE0E55-9EB4-4884-A04B-AE916BD37A50}" dt="2021-11-29T10:35:11.109" v="7514" actId="14100"/>
          <ac:spMkLst>
            <pc:docMk/>
            <pc:sldMk cId="835444109" sldId="468"/>
            <ac:spMk id="24" creationId="{14D848E3-9F95-4105-A47D-32A289A00875}"/>
          </ac:spMkLst>
        </pc:spChg>
        <pc:spChg chg="add mod">
          <ac:chgData name="Corzo Ramos, Maria" userId="a3be8f58-3a9f-4040-9c48-a1db72d28810" providerId="ADAL" clId="{B9CE0E55-9EB4-4884-A04B-AE916BD37A50}" dt="2021-11-27T21:37:18.542" v="5489" actId="164"/>
          <ac:spMkLst>
            <pc:docMk/>
            <pc:sldMk cId="835444109" sldId="468"/>
            <ac:spMk id="25" creationId="{A5BDCEEC-1939-40AD-AFD9-502E5B4ABAB1}"/>
          </ac:spMkLst>
        </pc:spChg>
        <pc:spChg chg="add mod">
          <ac:chgData name="Corzo Ramos, Maria" userId="a3be8f58-3a9f-4040-9c48-a1db72d28810" providerId="ADAL" clId="{B9CE0E55-9EB4-4884-A04B-AE916BD37A50}" dt="2021-11-29T10:35:40.099" v="7523" actId="1076"/>
          <ac:spMkLst>
            <pc:docMk/>
            <pc:sldMk cId="835444109" sldId="468"/>
            <ac:spMk id="27" creationId="{70947AFA-0822-41E3-BBFF-00C0E04F48DF}"/>
          </ac:spMkLst>
        </pc:spChg>
        <pc:spChg chg="add mod">
          <ac:chgData name="Corzo Ramos, Maria" userId="a3be8f58-3a9f-4040-9c48-a1db72d28810" providerId="ADAL" clId="{B9CE0E55-9EB4-4884-A04B-AE916BD37A50}" dt="2021-11-27T21:38:45.171" v="5515" actId="164"/>
          <ac:spMkLst>
            <pc:docMk/>
            <pc:sldMk cId="835444109" sldId="468"/>
            <ac:spMk id="29" creationId="{816C0D02-B2C8-46E4-A71C-E1860E9342EA}"/>
          </ac:spMkLst>
        </pc:spChg>
        <pc:spChg chg="add mod">
          <ac:chgData name="Corzo Ramos, Maria" userId="a3be8f58-3a9f-4040-9c48-a1db72d28810" providerId="ADAL" clId="{B9CE0E55-9EB4-4884-A04B-AE916BD37A50}" dt="2021-11-27T21:38:45.171" v="5515" actId="164"/>
          <ac:spMkLst>
            <pc:docMk/>
            <pc:sldMk cId="835444109" sldId="468"/>
            <ac:spMk id="30" creationId="{C1DCE8BE-BC17-4C12-91F7-D430E0A37996}"/>
          </ac:spMkLst>
        </pc:spChg>
        <pc:spChg chg="add mod">
          <ac:chgData name="Corzo Ramos, Maria" userId="a3be8f58-3a9f-4040-9c48-a1db72d28810" providerId="ADAL" clId="{B9CE0E55-9EB4-4884-A04B-AE916BD37A50}" dt="2021-11-27T21:38:45.171" v="5515" actId="164"/>
          <ac:spMkLst>
            <pc:docMk/>
            <pc:sldMk cId="835444109" sldId="468"/>
            <ac:spMk id="31" creationId="{E784728B-7DD1-4C6F-B8B2-CB03FEC3E86D}"/>
          </ac:spMkLst>
        </pc:spChg>
        <pc:spChg chg="add mod">
          <ac:chgData name="Corzo Ramos, Maria" userId="a3be8f58-3a9f-4040-9c48-a1db72d28810" providerId="ADAL" clId="{B9CE0E55-9EB4-4884-A04B-AE916BD37A50}" dt="2021-11-27T21:38:45.171" v="5515" actId="164"/>
          <ac:spMkLst>
            <pc:docMk/>
            <pc:sldMk cId="835444109" sldId="468"/>
            <ac:spMk id="32" creationId="{B794E7D6-55C8-4581-97B2-8FEB6E4321C2}"/>
          </ac:spMkLst>
        </pc:spChg>
        <pc:spChg chg="add del mod">
          <ac:chgData name="Corzo Ramos, Maria" userId="a3be8f58-3a9f-4040-9c48-a1db72d28810" providerId="ADAL" clId="{B9CE0E55-9EB4-4884-A04B-AE916BD37A50}" dt="2021-11-28T19:17:29.805" v="6240" actId="478"/>
          <ac:spMkLst>
            <pc:docMk/>
            <pc:sldMk cId="835444109" sldId="468"/>
            <ac:spMk id="38" creationId="{243DAAD0-A072-4F75-AA3B-8B1F8EAACC9B}"/>
          </ac:spMkLst>
        </pc:spChg>
        <pc:spChg chg="add mod">
          <ac:chgData name="Corzo Ramos, Maria" userId="a3be8f58-3a9f-4040-9c48-a1db72d28810" providerId="ADAL" clId="{B9CE0E55-9EB4-4884-A04B-AE916BD37A50}" dt="2021-11-29T10:01:23.505" v="7327" actId="1076"/>
          <ac:spMkLst>
            <pc:docMk/>
            <pc:sldMk cId="835444109" sldId="468"/>
            <ac:spMk id="39" creationId="{75975809-5A25-4F85-9269-95355F24309D}"/>
          </ac:spMkLst>
        </pc:spChg>
        <pc:grpChg chg="add mod">
          <ac:chgData name="Corzo Ramos, Maria" userId="a3be8f58-3a9f-4040-9c48-a1db72d28810" providerId="ADAL" clId="{B9CE0E55-9EB4-4884-A04B-AE916BD37A50}" dt="2021-11-27T21:37:41.778" v="5496" actId="164"/>
          <ac:grpSpMkLst>
            <pc:docMk/>
            <pc:sldMk cId="835444109" sldId="468"/>
            <ac:grpSpMk id="26" creationId="{13629190-C554-48F3-A83B-21FEA5D92195}"/>
          </ac:grpSpMkLst>
        </pc:grpChg>
        <pc:grpChg chg="add mod">
          <ac:chgData name="Corzo Ramos, Maria" userId="a3be8f58-3a9f-4040-9c48-a1db72d28810" providerId="ADAL" clId="{B9CE0E55-9EB4-4884-A04B-AE916BD37A50}" dt="2021-11-27T21:38:45.171" v="5515" actId="164"/>
          <ac:grpSpMkLst>
            <pc:docMk/>
            <pc:sldMk cId="835444109" sldId="468"/>
            <ac:grpSpMk id="28" creationId="{F3FD9A6C-EDB2-497F-923B-BBD73F6B9F5D}"/>
          </ac:grpSpMkLst>
        </pc:grpChg>
        <pc:grpChg chg="add mod">
          <ac:chgData name="Corzo Ramos, Maria" userId="a3be8f58-3a9f-4040-9c48-a1db72d28810" providerId="ADAL" clId="{B9CE0E55-9EB4-4884-A04B-AE916BD37A50}" dt="2021-11-28T19:18:41.371" v="6261" actId="164"/>
          <ac:grpSpMkLst>
            <pc:docMk/>
            <pc:sldMk cId="835444109" sldId="468"/>
            <ac:grpSpMk id="33" creationId="{8A889C8F-2199-4E1D-869D-9EF9E402D92A}"/>
          </ac:grpSpMkLst>
        </pc:grpChg>
        <pc:grpChg chg="add mod">
          <ac:chgData name="Corzo Ramos, Maria" userId="a3be8f58-3a9f-4040-9c48-a1db72d28810" providerId="ADAL" clId="{B9CE0E55-9EB4-4884-A04B-AE916BD37A50}" dt="2021-11-29T10:01:15.289" v="7326" actId="1076"/>
          <ac:grpSpMkLst>
            <pc:docMk/>
            <pc:sldMk cId="835444109" sldId="468"/>
            <ac:grpSpMk id="40" creationId="{78DFC3B7-84B9-4EBF-A4C8-A84B4F0D58F5}"/>
          </ac:grpSpMkLst>
        </pc:grpChg>
        <pc:picChg chg="add mod">
          <ac:chgData name="Corzo Ramos, Maria" userId="a3be8f58-3a9f-4040-9c48-a1db72d28810" providerId="ADAL" clId="{B9CE0E55-9EB4-4884-A04B-AE916BD37A50}" dt="2021-11-26T16:25:18.332" v="3409"/>
          <ac:picMkLst>
            <pc:docMk/>
            <pc:sldMk cId="835444109" sldId="468"/>
            <ac:picMk id="4" creationId="{46321BC0-2962-41C5-998F-3C506644F4B5}"/>
          </ac:picMkLst>
        </pc:picChg>
        <pc:picChg chg="add mod ord">
          <ac:chgData name="Corzo Ramos, Maria" userId="a3be8f58-3a9f-4040-9c48-a1db72d28810" providerId="ADAL" clId="{B9CE0E55-9EB4-4884-A04B-AE916BD37A50}" dt="2021-11-28T19:18:41.371" v="6261" actId="164"/>
          <ac:picMkLst>
            <pc:docMk/>
            <pc:sldMk cId="835444109" sldId="468"/>
            <ac:picMk id="35" creationId="{7BC3E1BA-BF1C-463E-9E5E-A993B00F0EAC}"/>
          </ac:picMkLst>
        </pc:picChg>
        <pc:picChg chg="add mod ord">
          <ac:chgData name="Corzo Ramos, Maria" userId="a3be8f58-3a9f-4040-9c48-a1db72d28810" providerId="ADAL" clId="{B9CE0E55-9EB4-4884-A04B-AE916BD37A50}" dt="2021-11-28T19:18:41.371" v="6261" actId="164"/>
          <ac:picMkLst>
            <pc:docMk/>
            <pc:sldMk cId="835444109" sldId="468"/>
            <ac:picMk id="37" creationId="{014A53DB-842F-4C87-AE4B-39B00FD872EF}"/>
          </ac:picMkLst>
        </pc:picChg>
        <pc:cxnChg chg="add mod">
          <ac:chgData name="Corzo Ramos, Maria" userId="a3be8f58-3a9f-4040-9c48-a1db72d28810" providerId="ADAL" clId="{B9CE0E55-9EB4-4884-A04B-AE916BD37A50}" dt="2021-11-28T20:10:50.064" v="6723" actId="1076"/>
          <ac:cxnSpMkLst>
            <pc:docMk/>
            <pc:sldMk cId="835444109" sldId="468"/>
            <ac:cxnSpMk id="6" creationId="{69347E5F-AC19-444D-ADA6-2E1D18CBDC3D}"/>
          </ac:cxnSpMkLst>
        </pc:cxnChg>
      </pc:sldChg>
      <pc:sldChg chg="addSp delSp modSp new mod">
        <pc:chgData name="Corzo Ramos, Maria" userId="a3be8f58-3a9f-4040-9c48-a1db72d28810" providerId="ADAL" clId="{B9CE0E55-9EB4-4884-A04B-AE916BD37A50}" dt="2021-11-29T10:15:11.980" v="7396" actId="1076"/>
        <pc:sldMkLst>
          <pc:docMk/>
          <pc:sldMk cId="575480733" sldId="469"/>
        </pc:sldMkLst>
        <pc:spChg chg="add del mod">
          <ac:chgData name="Corzo Ramos, Maria" userId="a3be8f58-3a9f-4040-9c48-a1db72d28810" providerId="ADAL" clId="{B9CE0E55-9EB4-4884-A04B-AE916BD37A50}" dt="2021-11-29T10:15:11.980" v="7396" actId="1076"/>
          <ac:spMkLst>
            <pc:docMk/>
            <pc:sldMk cId="575480733" sldId="469"/>
            <ac:spMk id="2" creationId="{B69922BB-6056-413D-916F-5A6D906844DE}"/>
          </ac:spMkLst>
        </pc:spChg>
        <pc:spChg chg="mod">
          <ac:chgData name="Corzo Ramos, Maria" userId="a3be8f58-3a9f-4040-9c48-a1db72d28810" providerId="ADAL" clId="{B9CE0E55-9EB4-4884-A04B-AE916BD37A50}" dt="2021-11-26T16:26:52.822" v="3446" actId="20577"/>
          <ac:spMkLst>
            <pc:docMk/>
            <pc:sldMk cId="575480733" sldId="469"/>
            <ac:spMk id="3" creationId="{F7E181DC-2F46-4C16-A34B-A5D695D8AFD1}"/>
          </ac:spMkLst>
        </pc:spChg>
        <pc:spChg chg="add del mod">
          <ac:chgData name="Corzo Ramos, Maria" userId="a3be8f58-3a9f-4040-9c48-a1db72d28810" providerId="ADAL" clId="{B9CE0E55-9EB4-4884-A04B-AE916BD37A50}" dt="2021-11-27T19:27:52.727" v="4409" actId="478"/>
          <ac:spMkLst>
            <pc:docMk/>
            <pc:sldMk cId="575480733" sldId="469"/>
            <ac:spMk id="6" creationId="{E4968E90-26BD-4987-A791-16E02AA0ECF0}"/>
          </ac:spMkLst>
        </pc:spChg>
        <pc:spChg chg="add del mod">
          <ac:chgData name="Corzo Ramos, Maria" userId="a3be8f58-3a9f-4040-9c48-a1db72d28810" providerId="ADAL" clId="{B9CE0E55-9EB4-4884-A04B-AE916BD37A50}" dt="2021-11-27T19:27:56.337" v="4410" actId="21"/>
          <ac:spMkLst>
            <pc:docMk/>
            <pc:sldMk cId="575480733" sldId="469"/>
            <ac:spMk id="7" creationId="{CAECB51F-AEAF-4672-89C1-82C39D28EA83}"/>
          </ac:spMkLst>
        </pc:spChg>
        <pc:spChg chg="add mod">
          <ac:chgData name="Corzo Ramos, Maria" userId="a3be8f58-3a9f-4040-9c48-a1db72d28810" providerId="ADAL" clId="{B9CE0E55-9EB4-4884-A04B-AE916BD37A50}" dt="2021-11-29T10:11:23.944" v="7367" actId="1076"/>
          <ac:spMkLst>
            <pc:docMk/>
            <pc:sldMk cId="575480733" sldId="469"/>
            <ac:spMk id="8" creationId="{3C47FBEF-9719-4C39-A773-689DDD860744}"/>
          </ac:spMkLst>
        </pc:spChg>
        <pc:spChg chg="add del mod">
          <ac:chgData name="Corzo Ramos, Maria" userId="a3be8f58-3a9f-4040-9c48-a1db72d28810" providerId="ADAL" clId="{B9CE0E55-9EB4-4884-A04B-AE916BD37A50}" dt="2021-11-27T21:55:47.781" v="5715"/>
          <ac:spMkLst>
            <pc:docMk/>
            <pc:sldMk cId="575480733" sldId="469"/>
            <ac:spMk id="9" creationId="{A4A22D31-8B56-4139-9B2D-17E4C4E6483B}"/>
          </ac:spMkLst>
        </pc:spChg>
        <pc:spChg chg="add del">
          <ac:chgData name="Corzo Ramos, Maria" userId="a3be8f58-3a9f-4040-9c48-a1db72d28810" providerId="ADAL" clId="{B9CE0E55-9EB4-4884-A04B-AE916BD37A50}" dt="2021-11-28T18:53:46.763" v="5927" actId="478"/>
          <ac:spMkLst>
            <pc:docMk/>
            <pc:sldMk cId="575480733" sldId="469"/>
            <ac:spMk id="11" creationId="{CD5465EA-0939-451A-A35A-51E11C9DC35D}"/>
          </ac:spMkLst>
        </pc:spChg>
        <pc:spChg chg="add mod">
          <ac:chgData name="Corzo Ramos, Maria" userId="a3be8f58-3a9f-4040-9c48-a1db72d28810" providerId="ADAL" clId="{B9CE0E55-9EB4-4884-A04B-AE916BD37A50}" dt="2021-11-29T10:11:33.592" v="7370" actId="20577"/>
          <ac:spMkLst>
            <pc:docMk/>
            <pc:sldMk cId="575480733" sldId="469"/>
            <ac:spMk id="13" creationId="{64AA89AC-D192-4F05-A7D5-27808E1156C2}"/>
          </ac:spMkLst>
        </pc:spChg>
        <pc:spChg chg="add mod">
          <ac:chgData name="Corzo Ramos, Maria" userId="a3be8f58-3a9f-4040-9c48-a1db72d28810" providerId="ADAL" clId="{B9CE0E55-9EB4-4884-A04B-AE916BD37A50}" dt="2021-11-29T10:14:56.222" v="7391" actId="20577"/>
          <ac:spMkLst>
            <pc:docMk/>
            <pc:sldMk cId="575480733" sldId="469"/>
            <ac:spMk id="15" creationId="{C0F563DD-5166-40B7-82BC-654479998719}"/>
          </ac:spMkLst>
        </pc:spChg>
        <pc:picChg chg="add mod">
          <ac:chgData name="Corzo Ramos, Maria" userId="a3be8f58-3a9f-4040-9c48-a1db72d28810" providerId="ADAL" clId="{B9CE0E55-9EB4-4884-A04B-AE916BD37A50}" dt="2021-11-26T16:26:39.721" v="3416"/>
          <ac:picMkLst>
            <pc:docMk/>
            <pc:sldMk cId="575480733" sldId="469"/>
            <ac:picMk id="5" creationId="{D33D6F45-C50F-44BD-9722-124AB9052E3F}"/>
          </ac:picMkLst>
        </pc:picChg>
        <pc:cxnChg chg="add mod">
          <ac:chgData name="Corzo Ramos, Maria" userId="a3be8f58-3a9f-4040-9c48-a1db72d28810" providerId="ADAL" clId="{B9CE0E55-9EB4-4884-A04B-AE916BD37A50}" dt="2021-11-26T16:26:35.319" v="3415"/>
          <ac:cxnSpMkLst>
            <pc:docMk/>
            <pc:sldMk cId="575480733" sldId="469"/>
            <ac:cxnSpMk id="4" creationId="{D69AAD4D-E99A-47FF-911F-80CC52F78B92}"/>
          </ac:cxnSpMkLst>
        </pc:cxnChg>
      </pc:sldChg>
      <pc:sldChg chg="addSp delSp modSp new mod">
        <pc:chgData name="Corzo Ramos, Maria" userId="a3be8f58-3a9f-4040-9c48-a1db72d28810" providerId="ADAL" clId="{B9CE0E55-9EB4-4884-A04B-AE916BD37A50}" dt="2021-12-03T17:52:51.418" v="8323" actId="20577"/>
        <pc:sldMkLst>
          <pc:docMk/>
          <pc:sldMk cId="2192230377" sldId="470"/>
        </pc:sldMkLst>
        <pc:spChg chg="del">
          <ac:chgData name="Corzo Ramos, Maria" userId="a3be8f58-3a9f-4040-9c48-a1db72d28810" providerId="ADAL" clId="{B9CE0E55-9EB4-4884-A04B-AE916BD37A50}" dt="2021-11-27T20:44:48.293" v="4692" actId="478"/>
          <ac:spMkLst>
            <pc:docMk/>
            <pc:sldMk cId="2192230377" sldId="470"/>
            <ac:spMk id="2" creationId="{0649BD28-4639-4F0E-B624-9995A83DD130}"/>
          </ac:spMkLst>
        </pc:spChg>
        <pc:spChg chg="del">
          <ac:chgData name="Corzo Ramos, Maria" userId="a3be8f58-3a9f-4040-9c48-a1db72d28810" providerId="ADAL" clId="{B9CE0E55-9EB4-4884-A04B-AE916BD37A50}" dt="2021-11-26T17:08:22.978" v="3864" actId="478"/>
          <ac:spMkLst>
            <pc:docMk/>
            <pc:sldMk cId="2192230377" sldId="470"/>
            <ac:spMk id="3" creationId="{E6419DFE-AE19-48AD-B154-8894B43D703F}"/>
          </ac:spMkLst>
        </pc:spChg>
        <pc:spChg chg="add mod">
          <ac:chgData name="Corzo Ramos, Maria" userId="a3be8f58-3a9f-4040-9c48-a1db72d28810" providerId="ADAL" clId="{B9CE0E55-9EB4-4884-A04B-AE916BD37A50}" dt="2021-11-27T20:45:09.011" v="4697" actId="207"/>
          <ac:spMkLst>
            <pc:docMk/>
            <pc:sldMk cId="2192230377" sldId="470"/>
            <ac:spMk id="6" creationId="{788CAF9E-0EB1-4241-BCF5-D77056B94FCD}"/>
          </ac:spMkLst>
        </pc:spChg>
        <pc:spChg chg="add mod">
          <ac:chgData name="Corzo Ramos, Maria" userId="a3be8f58-3a9f-4040-9c48-a1db72d28810" providerId="ADAL" clId="{B9CE0E55-9EB4-4884-A04B-AE916BD37A50}" dt="2021-12-03T17:52:51.418" v="8323" actId="20577"/>
          <ac:spMkLst>
            <pc:docMk/>
            <pc:sldMk cId="2192230377" sldId="470"/>
            <ac:spMk id="7" creationId="{78225FB7-FEFD-419E-89AC-65E709A2BEDE}"/>
          </ac:spMkLst>
        </pc:spChg>
        <pc:spChg chg="mod">
          <ac:chgData name="Corzo Ramos, Maria" userId="a3be8f58-3a9f-4040-9c48-a1db72d28810" providerId="ADAL" clId="{B9CE0E55-9EB4-4884-A04B-AE916BD37A50}" dt="2021-11-29T10:21:53.618" v="7436" actId="255"/>
          <ac:spMkLst>
            <pc:docMk/>
            <pc:sldMk cId="2192230377" sldId="470"/>
            <ac:spMk id="11" creationId="{22A373C1-F851-4A88-87F3-2BD3A040FBD8}"/>
          </ac:spMkLst>
        </pc:spChg>
        <pc:spChg chg="mod">
          <ac:chgData name="Corzo Ramos, Maria" userId="a3be8f58-3a9f-4040-9c48-a1db72d28810" providerId="ADAL" clId="{B9CE0E55-9EB4-4884-A04B-AE916BD37A50}" dt="2021-11-27T20:44:55.314" v="4694"/>
          <ac:spMkLst>
            <pc:docMk/>
            <pc:sldMk cId="2192230377" sldId="470"/>
            <ac:spMk id="12" creationId="{9FCAAA87-53BD-496D-9115-A34492A32912}"/>
          </ac:spMkLst>
        </pc:spChg>
        <pc:spChg chg="mod">
          <ac:chgData name="Corzo Ramos, Maria" userId="a3be8f58-3a9f-4040-9c48-a1db72d28810" providerId="ADAL" clId="{B9CE0E55-9EB4-4884-A04B-AE916BD37A50}" dt="2021-11-29T10:32:25.812" v="7498" actId="1076"/>
          <ac:spMkLst>
            <pc:docMk/>
            <pc:sldMk cId="2192230377" sldId="470"/>
            <ac:spMk id="13" creationId="{687F6FC5-DE0B-4626-AACB-21DBD174A04C}"/>
          </ac:spMkLst>
        </pc:spChg>
        <pc:spChg chg="mod">
          <ac:chgData name="Corzo Ramos, Maria" userId="a3be8f58-3a9f-4040-9c48-a1db72d28810" providerId="ADAL" clId="{B9CE0E55-9EB4-4884-A04B-AE916BD37A50}" dt="2021-11-29T10:31:09.709" v="7485" actId="14100"/>
          <ac:spMkLst>
            <pc:docMk/>
            <pc:sldMk cId="2192230377" sldId="470"/>
            <ac:spMk id="14" creationId="{00F117F0-CC6C-438E-A824-C5A12856054D}"/>
          </ac:spMkLst>
        </pc:spChg>
        <pc:spChg chg="mod">
          <ac:chgData name="Corzo Ramos, Maria" userId="a3be8f58-3a9f-4040-9c48-a1db72d28810" providerId="ADAL" clId="{B9CE0E55-9EB4-4884-A04B-AE916BD37A50}" dt="2021-11-29T10:31:14.578" v="7486" actId="14100"/>
          <ac:spMkLst>
            <pc:docMk/>
            <pc:sldMk cId="2192230377" sldId="470"/>
            <ac:spMk id="15" creationId="{E32D9ED3-E9B0-4E11-8E43-7FED2CBC5835}"/>
          </ac:spMkLst>
        </pc:spChg>
        <pc:spChg chg="mod">
          <ac:chgData name="Corzo Ramos, Maria" userId="a3be8f58-3a9f-4040-9c48-a1db72d28810" providerId="ADAL" clId="{B9CE0E55-9EB4-4884-A04B-AE916BD37A50}" dt="2021-11-29T10:31:20.389" v="7487" actId="1076"/>
          <ac:spMkLst>
            <pc:docMk/>
            <pc:sldMk cId="2192230377" sldId="470"/>
            <ac:spMk id="16" creationId="{54E3FF66-764E-4AD8-8B65-3503C2FB565B}"/>
          </ac:spMkLst>
        </pc:spChg>
        <pc:spChg chg="mod">
          <ac:chgData name="Corzo Ramos, Maria" userId="a3be8f58-3a9f-4040-9c48-a1db72d28810" providerId="ADAL" clId="{B9CE0E55-9EB4-4884-A04B-AE916BD37A50}" dt="2021-11-29T10:31:30.485" v="7489" actId="1076"/>
          <ac:spMkLst>
            <pc:docMk/>
            <pc:sldMk cId="2192230377" sldId="470"/>
            <ac:spMk id="17" creationId="{95C2239C-387B-4799-AE87-17E45D0779B1}"/>
          </ac:spMkLst>
        </pc:spChg>
        <pc:spChg chg="mod">
          <ac:chgData name="Corzo Ramos, Maria" userId="a3be8f58-3a9f-4040-9c48-a1db72d28810" providerId="ADAL" clId="{B9CE0E55-9EB4-4884-A04B-AE916BD37A50}" dt="2021-11-29T10:31:45.841" v="7492" actId="14100"/>
          <ac:spMkLst>
            <pc:docMk/>
            <pc:sldMk cId="2192230377" sldId="470"/>
            <ac:spMk id="18" creationId="{A4CEE94B-1B8F-4A5C-BEC2-C51E03F8039E}"/>
          </ac:spMkLst>
        </pc:spChg>
        <pc:spChg chg="add mod">
          <ac:chgData name="Corzo Ramos, Maria" userId="a3be8f58-3a9f-4040-9c48-a1db72d28810" providerId="ADAL" clId="{B9CE0E55-9EB4-4884-A04B-AE916BD37A50}" dt="2021-11-29T10:22:16.750" v="7440" actId="1076"/>
          <ac:spMkLst>
            <pc:docMk/>
            <pc:sldMk cId="2192230377" sldId="470"/>
            <ac:spMk id="19" creationId="{DE4E810E-14F8-40BF-B0C5-41E01CEF3638}"/>
          </ac:spMkLst>
        </pc:spChg>
        <pc:spChg chg="add mod">
          <ac:chgData name="Corzo Ramos, Maria" userId="a3be8f58-3a9f-4040-9c48-a1db72d28810" providerId="ADAL" clId="{B9CE0E55-9EB4-4884-A04B-AE916BD37A50}" dt="2021-11-30T15:50:47.865" v="7818" actId="1076"/>
          <ac:spMkLst>
            <pc:docMk/>
            <pc:sldMk cId="2192230377" sldId="470"/>
            <ac:spMk id="20" creationId="{88BBC238-6BAE-445A-BE94-1A8FC2D79699}"/>
          </ac:spMkLst>
        </pc:spChg>
        <pc:spChg chg="add mod">
          <ac:chgData name="Corzo Ramos, Maria" userId="a3be8f58-3a9f-4040-9c48-a1db72d28810" providerId="ADAL" clId="{B9CE0E55-9EB4-4884-A04B-AE916BD37A50}" dt="2021-11-29T10:32:09.945" v="7494" actId="14100"/>
          <ac:spMkLst>
            <pc:docMk/>
            <pc:sldMk cId="2192230377" sldId="470"/>
            <ac:spMk id="22" creationId="{C467CE93-DC38-445C-B434-6637FEEA019B}"/>
          </ac:spMkLst>
        </pc:spChg>
        <pc:spChg chg="add mod">
          <ac:chgData name="Corzo Ramos, Maria" userId="a3be8f58-3a9f-4040-9c48-a1db72d28810" providerId="ADAL" clId="{B9CE0E55-9EB4-4884-A04B-AE916BD37A50}" dt="2021-11-29T10:32:13.333" v="7495" actId="14100"/>
          <ac:spMkLst>
            <pc:docMk/>
            <pc:sldMk cId="2192230377" sldId="470"/>
            <ac:spMk id="23" creationId="{D95EA082-F948-400D-8558-4170F3A95F4C}"/>
          </ac:spMkLst>
        </pc:spChg>
        <pc:spChg chg="add mod">
          <ac:chgData name="Corzo Ramos, Maria" userId="a3be8f58-3a9f-4040-9c48-a1db72d28810" providerId="ADAL" clId="{B9CE0E55-9EB4-4884-A04B-AE916BD37A50}" dt="2021-11-29T10:34:45.029" v="7512" actId="14100"/>
          <ac:spMkLst>
            <pc:docMk/>
            <pc:sldMk cId="2192230377" sldId="470"/>
            <ac:spMk id="24" creationId="{275AAB33-676B-422B-94A4-1561D3DD16D1}"/>
          </ac:spMkLst>
        </pc:spChg>
        <pc:spChg chg="add mod">
          <ac:chgData name="Corzo Ramos, Maria" userId="a3be8f58-3a9f-4040-9c48-a1db72d28810" providerId="ADAL" clId="{B9CE0E55-9EB4-4884-A04B-AE916BD37A50}" dt="2021-11-29T10:33:55.137" v="7502" actId="1076"/>
          <ac:spMkLst>
            <pc:docMk/>
            <pc:sldMk cId="2192230377" sldId="470"/>
            <ac:spMk id="25" creationId="{2F2A0440-C38F-46BB-9BCF-1A44FA5E9889}"/>
          </ac:spMkLst>
        </pc:spChg>
        <pc:spChg chg="add mod">
          <ac:chgData name="Corzo Ramos, Maria" userId="a3be8f58-3a9f-4040-9c48-a1db72d28810" providerId="ADAL" clId="{B9CE0E55-9EB4-4884-A04B-AE916BD37A50}" dt="2021-11-29T10:34:16.289" v="7504" actId="1076"/>
          <ac:spMkLst>
            <pc:docMk/>
            <pc:sldMk cId="2192230377" sldId="470"/>
            <ac:spMk id="26" creationId="{26E559DE-C778-4EA7-87CB-4AF8AB9A4FB4}"/>
          </ac:spMkLst>
        </pc:spChg>
        <pc:spChg chg="add mod">
          <ac:chgData name="Corzo Ramos, Maria" userId="a3be8f58-3a9f-4040-9c48-a1db72d28810" providerId="ADAL" clId="{B9CE0E55-9EB4-4884-A04B-AE916BD37A50}" dt="2021-11-29T10:34:24.175" v="7505" actId="1076"/>
          <ac:spMkLst>
            <pc:docMk/>
            <pc:sldMk cId="2192230377" sldId="470"/>
            <ac:spMk id="27" creationId="{C936AA12-6E7C-48C2-91C8-ED8214554066}"/>
          </ac:spMkLst>
        </pc:spChg>
        <pc:spChg chg="add mod">
          <ac:chgData name="Corzo Ramos, Maria" userId="a3be8f58-3a9f-4040-9c48-a1db72d28810" providerId="ADAL" clId="{B9CE0E55-9EB4-4884-A04B-AE916BD37A50}" dt="2021-11-29T10:34:03.040" v="7503" actId="1076"/>
          <ac:spMkLst>
            <pc:docMk/>
            <pc:sldMk cId="2192230377" sldId="470"/>
            <ac:spMk id="28" creationId="{47FE1EBB-3BF3-48F2-8C99-E6AE472145FE}"/>
          </ac:spMkLst>
        </pc:spChg>
        <pc:spChg chg="add mod">
          <ac:chgData name="Corzo Ramos, Maria" userId="a3be8f58-3a9f-4040-9c48-a1db72d28810" providerId="ADAL" clId="{B9CE0E55-9EB4-4884-A04B-AE916BD37A50}" dt="2021-11-29T10:33:47.220" v="7501" actId="1076"/>
          <ac:spMkLst>
            <pc:docMk/>
            <pc:sldMk cId="2192230377" sldId="470"/>
            <ac:spMk id="29" creationId="{06EF9842-25B6-4D1E-BA1F-C3FD63DBAE65}"/>
          </ac:spMkLst>
        </pc:spChg>
        <pc:spChg chg="add mod">
          <ac:chgData name="Corzo Ramos, Maria" userId="a3be8f58-3a9f-4040-9c48-a1db72d28810" providerId="ADAL" clId="{B9CE0E55-9EB4-4884-A04B-AE916BD37A50}" dt="2021-11-29T10:20:12.766" v="7424" actId="255"/>
          <ac:spMkLst>
            <pc:docMk/>
            <pc:sldMk cId="2192230377" sldId="470"/>
            <ac:spMk id="30" creationId="{3F85C8FF-1C9F-4A37-9A71-0D73207C1B69}"/>
          </ac:spMkLst>
        </pc:spChg>
        <pc:spChg chg="add mod">
          <ac:chgData name="Corzo Ramos, Maria" userId="a3be8f58-3a9f-4040-9c48-a1db72d28810" providerId="ADAL" clId="{B9CE0E55-9EB4-4884-A04B-AE916BD37A50}" dt="2021-11-29T10:19:51.794" v="7421" actId="255"/>
          <ac:spMkLst>
            <pc:docMk/>
            <pc:sldMk cId="2192230377" sldId="470"/>
            <ac:spMk id="31" creationId="{FC91D3EE-1A1B-4D00-BA9F-AA410783AF91}"/>
          </ac:spMkLst>
        </pc:spChg>
        <pc:spChg chg="add mod">
          <ac:chgData name="Corzo Ramos, Maria" userId="a3be8f58-3a9f-4040-9c48-a1db72d28810" providerId="ADAL" clId="{B9CE0E55-9EB4-4884-A04B-AE916BD37A50}" dt="2021-11-27T21:12:36.403" v="5141" actId="164"/>
          <ac:spMkLst>
            <pc:docMk/>
            <pc:sldMk cId="2192230377" sldId="470"/>
            <ac:spMk id="32" creationId="{C7D062EC-2050-414E-BBBE-1924789F9FE5}"/>
          </ac:spMkLst>
        </pc:spChg>
        <pc:spChg chg="add mod">
          <ac:chgData name="Corzo Ramos, Maria" userId="a3be8f58-3a9f-4040-9c48-a1db72d28810" providerId="ADAL" clId="{B9CE0E55-9EB4-4884-A04B-AE916BD37A50}" dt="2021-11-29T10:30:50.852" v="7482" actId="14100"/>
          <ac:spMkLst>
            <pc:docMk/>
            <pc:sldMk cId="2192230377" sldId="470"/>
            <ac:spMk id="33" creationId="{AD5D3368-9D44-4C6F-96CB-315921A0D8A9}"/>
          </ac:spMkLst>
        </pc:spChg>
        <pc:spChg chg="add mod ord">
          <ac:chgData name="Corzo Ramos, Maria" userId="a3be8f58-3a9f-4040-9c48-a1db72d28810" providerId="ADAL" clId="{B9CE0E55-9EB4-4884-A04B-AE916BD37A50}" dt="2021-11-29T10:29:55.169" v="7473" actId="14100"/>
          <ac:spMkLst>
            <pc:docMk/>
            <pc:sldMk cId="2192230377" sldId="470"/>
            <ac:spMk id="34" creationId="{C00C486D-6317-44D9-B45E-BF3340033861}"/>
          </ac:spMkLst>
        </pc:spChg>
        <pc:spChg chg="add mod">
          <ac:chgData name="Corzo Ramos, Maria" userId="a3be8f58-3a9f-4040-9c48-a1db72d28810" providerId="ADAL" clId="{B9CE0E55-9EB4-4884-A04B-AE916BD37A50}" dt="2021-11-27T21:12:36.403" v="5141" actId="164"/>
          <ac:spMkLst>
            <pc:docMk/>
            <pc:sldMk cId="2192230377" sldId="470"/>
            <ac:spMk id="35" creationId="{38AD4827-FEC2-4A15-9086-0616181FC9F8}"/>
          </ac:spMkLst>
        </pc:spChg>
        <pc:spChg chg="add mod ord">
          <ac:chgData name="Corzo Ramos, Maria" userId="a3be8f58-3a9f-4040-9c48-a1db72d28810" providerId="ADAL" clId="{B9CE0E55-9EB4-4884-A04B-AE916BD37A50}" dt="2021-11-29T10:30:13.739" v="7475" actId="14100"/>
          <ac:spMkLst>
            <pc:docMk/>
            <pc:sldMk cId="2192230377" sldId="470"/>
            <ac:spMk id="36" creationId="{F8EB2E87-1DF7-41DF-9E98-14F2E002CF6D}"/>
          </ac:spMkLst>
        </pc:spChg>
        <pc:spChg chg="add mod">
          <ac:chgData name="Corzo Ramos, Maria" userId="a3be8f58-3a9f-4040-9c48-a1db72d28810" providerId="ADAL" clId="{B9CE0E55-9EB4-4884-A04B-AE916BD37A50}" dt="2021-11-27T21:12:36.403" v="5141" actId="164"/>
          <ac:spMkLst>
            <pc:docMk/>
            <pc:sldMk cId="2192230377" sldId="470"/>
            <ac:spMk id="37" creationId="{3B8C8175-566F-41D7-978C-42FDA6BC5C9B}"/>
          </ac:spMkLst>
        </pc:spChg>
        <pc:spChg chg="add mod">
          <ac:chgData name="Corzo Ramos, Maria" userId="a3be8f58-3a9f-4040-9c48-a1db72d28810" providerId="ADAL" clId="{B9CE0E55-9EB4-4884-A04B-AE916BD37A50}" dt="2021-11-30T15:50:40.324" v="7817" actId="1076"/>
          <ac:spMkLst>
            <pc:docMk/>
            <pc:sldMk cId="2192230377" sldId="470"/>
            <ac:spMk id="41" creationId="{2EA20BE2-58B1-4C1E-8D82-73FB06393684}"/>
          </ac:spMkLst>
        </pc:spChg>
        <pc:spChg chg="add mod">
          <ac:chgData name="Corzo Ramos, Maria" userId="a3be8f58-3a9f-4040-9c48-a1db72d28810" providerId="ADAL" clId="{B9CE0E55-9EB4-4884-A04B-AE916BD37A50}" dt="2021-11-29T10:22:36.465" v="7444" actId="1076"/>
          <ac:spMkLst>
            <pc:docMk/>
            <pc:sldMk cId="2192230377" sldId="470"/>
            <ac:spMk id="43" creationId="{6813A539-6564-4C49-8EB8-8343DC5A875D}"/>
          </ac:spMkLst>
        </pc:spChg>
        <pc:spChg chg="add mod">
          <ac:chgData name="Corzo Ramos, Maria" userId="a3be8f58-3a9f-4040-9c48-a1db72d28810" providerId="ADAL" clId="{B9CE0E55-9EB4-4884-A04B-AE916BD37A50}" dt="2021-11-29T10:00:26.830" v="7316"/>
          <ac:spMkLst>
            <pc:docMk/>
            <pc:sldMk cId="2192230377" sldId="470"/>
            <ac:spMk id="45" creationId="{CBB2A60D-BB5F-4752-8311-0CFC0D78B616}"/>
          </ac:spMkLst>
        </pc:spChg>
        <pc:grpChg chg="add mod">
          <ac:chgData name="Corzo Ramos, Maria" userId="a3be8f58-3a9f-4040-9c48-a1db72d28810" providerId="ADAL" clId="{B9CE0E55-9EB4-4884-A04B-AE916BD37A50}" dt="2021-11-27T20:48:32.371" v="4804" actId="164"/>
          <ac:grpSpMkLst>
            <pc:docMk/>
            <pc:sldMk cId="2192230377" sldId="470"/>
            <ac:grpSpMk id="8" creationId="{9A8E58DC-DA8D-4ABC-BE5B-DA907A902601}"/>
          </ac:grpSpMkLst>
        </pc:grpChg>
        <pc:grpChg chg="mod">
          <ac:chgData name="Corzo Ramos, Maria" userId="a3be8f58-3a9f-4040-9c48-a1db72d28810" providerId="ADAL" clId="{B9CE0E55-9EB4-4884-A04B-AE916BD37A50}" dt="2021-11-27T20:44:55.314" v="4694"/>
          <ac:grpSpMkLst>
            <pc:docMk/>
            <pc:sldMk cId="2192230377" sldId="470"/>
            <ac:grpSpMk id="10" creationId="{CA9A402F-7FFF-4607-BAB1-227FDA364B18}"/>
          </ac:grpSpMkLst>
        </pc:grpChg>
        <pc:grpChg chg="add mod">
          <ac:chgData name="Corzo Ramos, Maria" userId="a3be8f58-3a9f-4040-9c48-a1db72d28810" providerId="ADAL" clId="{B9CE0E55-9EB4-4884-A04B-AE916BD37A50}" dt="2021-11-27T21:12:36.403" v="5141" actId="164"/>
          <ac:grpSpMkLst>
            <pc:docMk/>
            <pc:sldMk cId="2192230377" sldId="470"/>
            <ac:grpSpMk id="21" creationId="{8BEC8063-B24E-4A67-9CAB-98E09E6AFB8A}"/>
          </ac:grpSpMkLst>
        </pc:grpChg>
        <pc:grpChg chg="add mod">
          <ac:chgData name="Corzo Ramos, Maria" userId="a3be8f58-3a9f-4040-9c48-a1db72d28810" providerId="ADAL" clId="{B9CE0E55-9EB4-4884-A04B-AE916BD37A50}" dt="2021-11-27T21:14:26.130" v="5154" actId="164"/>
          <ac:grpSpMkLst>
            <pc:docMk/>
            <pc:sldMk cId="2192230377" sldId="470"/>
            <ac:grpSpMk id="38" creationId="{307496F3-4467-42B1-A850-92BB40B6B567}"/>
          </ac:grpSpMkLst>
        </pc:grpChg>
        <pc:grpChg chg="add mod">
          <ac:chgData name="Corzo Ramos, Maria" userId="a3be8f58-3a9f-4040-9c48-a1db72d28810" providerId="ADAL" clId="{B9CE0E55-9EB4-4884-A04B-AE916BD37A50}" dt="2021-11-27T21:15:01.776" v="5157" actId="164"/>
          <ac:grpSpMkLst>
            <pc:docMk/>
            <pc:sldMk cId="2192230377" sldId="470"/>
            <ac:grpSpMk id="39" creationId="{3BAD0040-0FF7-4D44-B399-F22E0A0809EA}"/>
          </ac:grpSpMkLst>
        </pc:grpChg>
        <pc:grpChg chg="add mod">
          <ac:chgData name="Corzo Ramos, Maria" userId="a3be8f58-3a9f-4040-9c48-a1db72d28810" providerId="ADAL" clId="{B9CE0E55-9EB4-4884-A04B-AE916BD37A50}" dt="2021-11-27T21:17:52.607" v="5196" actId="164"/>
          <ac:grpSpMkLst>
            <pc:docMk/>
            <pc:sldMk cId="2192230377" sldId="470"/>
            <ac:grpSpMk id="40" creationId="{F1E7601B-5282-400F-9A14-8BFBDBEAC8F7}"/>
          </ac:grpSpMkLst>
        </pc:grpChg>
        <pc:grpChg chg="add mod">
          <ac:chgData name="Corzo Ramos, Maria" userId="a3be8f58-3a9f-4040-9c48-a1db72d28810" providerId="ADAL" clId="{B9CE0E55-9EB4-4884-A04B-AE916BD37A50}" dt="2021-11-27T21:18:30.139" v="5216" actId="164"/>
          <ac:grpSpMkLst>
            <pc:docMk/>
            <pc:sldMk cId="2192230377" sldId="470"/>
            <ac:grpSpMk id="42" creationId="{326349D8-5F8B-4B7F-9BD3-CE70A4FBB471}"/>
          </ac:grpSpMkLst>
        </pc:grpChg>
        <pc:grpChg chg="add mod">
          <ac:chgData name="Corzo Ramos, Maria" userId="a3be8f58-3a9f-4040-9c48-a1db72d28810" providerId="ADAL" clId="{B9CE0E55-9EB4-4884-A04B-AE916BD37A50}" dt="2021-11-29T10:17:57.714" v="7407" actId="164"/>
          <ac:grpSpMkLst>
            <pc:docMk/>
            <pc:sldMk cId="2192230377" sldId="470"/>
            <ac:grpSpMk id="44" creationId="{D7F64F28-16EB-4ED2-B9F8-992F2D77A94F}"/>
          </ac:grpSpMkLst>
        </pc:grpChg>
        <pc:grpChg chg="add mod">
          <ac:chgData name="Corzo Ramos, Maria" userId="a3be8f58-3a9f-4040-9c48-a1db72d28810" providerId="ADAL" clId="{B9CE0E55-9EB4-4884-A04B-AE916BD37A50}" dt="2021-11-29T10:18:15.815" v="7410" actId="164"/>
          <ac:grpSpMkLst>
            <pc:docMk/>
            <pc:sldMk cId="2192230377" sldId="470"/>
            <ac:grpSpMk id="46" creationId="{1B32B9D0-92BB-43ED-81CE-82136DDD91A4}"/>
          </ac:grpSpMkLst>
        </pc:grpChg>
        <pc:grpChg chg="add mod">
          <ac:chgData name="Corzo Ramos, Maria" userId="a3be8f58-3a9f-4040-9c48-a1db72d28810" providerId="ADAL" clId="{B9CE0E55-9EB4-4884-A04B-AE916BD37A50}" dt="2021-11-29T10:19:15.471" v="7416" actId="164"/>
          <ac:grpSpMkLst>
            <pc:docMk/>
            <pc:sldMk cId="2192230377" sldId="470"/>
            <ac:grpSpMk id="47" creationId="{180F8B7B-E3EF-423E-B22C-31E0CEC49625}"/>
          </ac:grpSpMkLst>
        </pc:grpChg>
        <pc:grpChg chg="add mod">
          <ac:chgData name="Corzo Ramos, Maria" userId="a3be8f58-3a9f-4040-9c48-a1db72d28810" providerId="ADAL" clId="{B9CE0E55-9EB4-4884-A04B-AE916BD37A50}" dt="2021-11-29T10:19:44.487" v="7420" actId="1076"/>
          <ac:grpSpMkLst>
            <pc:docMk/>
            <pc:sldMk cId="2192230377" sldId="470"/>
            <ac:grpSpMk id="48" creationId="{9685956F-A809-4C02-BCB0-473C441ABD5E}"/>
          </ac:grpSpMkLst>
        </pc:grpChg>
        <pc:picChg chg="add mod">
          <ac:chgData name="Corzo Ramos, Maria" userId="a3be8f58-3a9f-4040-9c48-a1db72d28810" providerId="ADAL" clId="{B9CE0E55-9EB4-4884-A04B-AE916BD37A50}" dt="2021-11-26T17:08:20.052" v="3863"/>
          <ac:picMkLst>
            <pc:docMk/>
            <pc:sldMk cId="2192230377" sldId="470"/>
            <ac:picMk id="5" creationId="{F214C7FF-7489-43B0-BA0F-49E1A403D56D}"/>
          </ac:picMkLst>
        </pc:picChg>
        <pc:cxnChg chg="add mod">
          <ac:chgData name="Corzo Ramos, Maria" userId="a3be8f58-3a9f-4040-9c48-a1db72d28810" providerId="ADAL" clId="{B9CE0E55-9EB4-4884-A04B-AE916BD37A50}" dt="2021-11-26T17:08:14.982" v="3862"/>
          <ac:cxnSpMkLst>
            <pc:docMk/>
            <pc:sldMk cId="2192230377" sldId="470"/>
            <ac:cxnSpMk id="4" creationId="{8641ECB6-5A9E-415C-887C-268F40B7597E}"/>
          </ac:cxnSpMkLst>
        </pc:cxnChg>
        <pc:cxnChg chg="mod">
          <ac:chgData name="Corzo Ramos, Maria" userId="a3be8f58-3a9f-4040-9c48-a1db72d28810" providerId="ADAL" clId="{B9CE0E55-9EB4-4884-A04B-AE916BD37A50}" dt="2021-11-27T20:44:55.314" v="4694"/>
          <ac:cxnSpMkLst>
            <pc:docMk/>
            <pc:sldMk cId="2192230377" sldId="470"/>
            <ac:cxnSpMk id="9" creationId="{2C91F63B-037B-4E2C-AB10-A7066A3F7237}"/>
          </ac:cxnSpMkLst>
        </pc:cxnChg>
      </pc:sldChg>
      <pc:sldChg chg="addSp delSp modSp new mod ord modCm">
        <pc:chgData name="Corzo Ramos, Maria" userId="a3be8f58-3a9f-4040-9c48-a1db72d28810" providerId="ADAL" clId="{B9CE0E55-9EB4-4884-A04B-AE916BD37A50}" dt="2021-12-06T20:18:05.545" v="8838" actId="478"/>
        <pc:sldMkLst>
          <pc:docMk/>
          <pc:sldMk cId="2542949151" sldId="471"/>
        </pc:sldMkLst>
        <pc:spChg chg="del">
          <ac:chgData name="Corzo Ramos, Maria" userId="a3be8f58-3a9f-4040-9c48-a1db72d28810" providerId="ADAL" clId="{B9CE0E55-9EB4-4884-A04B-AE916BD37A50}" dt="2021-11-27T19:16:55.171" v="4001" actId="478"/>
          <ac:spMkLst>
            <pc:docMk/>
            <pc:sldMk cId="2542949151" sldId="471"/>
            <ac:spMk id="2" creationId="{A750D3B8-C626-4079-8CEF-D2EF8CD0E71D}"/>
          </ac:spMkLst>
        </pc:spChg>
        <pc:spChg chg="mod">
          <ac:chgData name="Corzo Ramos, Maria" userId="a3be8f58-3a9f-4040-9c48-a1db72d28810" providerId="ADAL" clId="{B9CE0E55-9EB4-4884-A04B-AE916BD37A50}" dt="2021-11-28T20:22:44.785" v="6853" actId="207"/>
          <ac:spMkLst>
            <pc:docMk/>
            <pc:sldMk cId="2542949151" sldId="471"/>
            <ac:spMk id="3" creationId="{E89BEA9D-9AB1-45EE-B4A4-B5E7B8D94AF1}"/>
          </ac:spMkLst>
        </pc:spChg>
        <pc:spChg chg="mod">
          <ac:chgData name="Corzo Ramos, Maria" userId="a3be8f58-3a9f-4040-9c48-a1db72d28810" providerId="ADAL" clId="{B9CE0E55-9EB4-4884-A04B-AE916BD37A50}" dt="2021-11-27T19:17:19.516" v="4002"/>
          <ac:spMkLst>
            <pc:docMk/>
            <pc:sldMk cId="2542949151" sldId="471"/>
            <ac:spMk id="8" creationId="{6B108057-6E49-426F-AA00-0464FCCC9C2D}"/>
          </ac:spMkLst>
        </pc:spChg>
        <pc:spChg chg="mod">
          <ac:chgData name="Corzo Ramos, Maria" userId="a3be8f58-3a9f-4040-9c48-a1db72d28810" providerId="ADAL" clId="{B9CE0E55-9EB4-4884-A04B-AE916BD37A50}" dt="2021-11-27T19:17:19.516" v="4002"/>
          <ac:spMkLst>
            <pc:docMk/>
            <pc:sldMk cId="2542949151" sldId="471"/>
            <ac:spMk id="9" creationId="{02AF5915-32AA-4978-84EA-E2020AEBC7E8}"/>
          </ac:spMkLst>
        </pc:spChg>
        <pc:spChg chg="mod">
          <ac:chgData name="Corzo Ramos, Maria" userId="a3be8f58-3a9f-4040-9c48-a1db72d28810" providerId="ADAL" clId="{B9CE0E55-9EB4-4884-A04B-AE916BD37A50}" dt="2021-11-27T19:17:19.516" v="4002"/>
          <ac:spMkLst>
            <pc:docMk/>
            <pc:sldMk cId="2542949151" sldId="471"/>
            <ac:spMk id="10" creationId="{BF69A06A-D09A-4986-B828-B70B3AB562B0}"/>
          </ac:spMkLst>
        </pc:spChg>
        <pc:spChg chg="mod">
          <ac:chgData name="Corzo Ramos, Maria" userId="a3be8f58-3a9f-4040-9c48-a1db72d28810" providerId="ADAL" clId="{B9CE0E55-9EB4-4884-A04B-AE916BD37A50}" dt="2021-11-27T19:17:19.516" v="4002"/>
          <ac:spMkLst>
            <pc:docMk/>
            <pc:sldMk cId="2542949151" sldId="471"/>
            <ac:spMk id="11" creationId="{38EF45FB-1EAC-490F-BF43-6767BFC548C9}"/>
          </ac:spMkLst>
        </pc:spChg>
        <pc:spChg chg="mod">
          <ac:chgData name="Corzo Ramos, Maria" userId="a3be8f58-3a9f-4040-9c48-a1db72d28810" providerId="ADAL" clId="{B9CE0E55-9EB4-4884-A04B-AE916BD37A50}" dt="2021-11-27T19:17:19.516" v="4002"/>
          <ac:spMkLst>
            <pc:docMk/>
            <pc:sldMk cId="2542949151" sldId="471"/>
            <ac:spMk id="12" creationId="{01BAE3F5-9AF1-4710-A9F3-FBE41562A49E}"/>
          </ac:spMkLst>
        </pc:spChg>
        <pc:spChg chg="add mod">
          <ac:chgData name="Corzo Ramos, Maria" userId="a3be8f58-3a9f-4040-9c48-a1db72d28810" providerId="ADAL" clId="{B9CE0E55-9EB4-4884-A04B-AE916BD37A50}" dt="2021-11-29T10:12:49.462" v="7376" actId="1076"/>
          <ac:spMkLst>
            <pc:docMk/>
            <pc:sldMk cId="2542949151" sldId="471"/>
            <ac:spMk id="13" creationId="{B0D01978-00A5-4185-A630-56AE0608C131}"/>
          </ac:spMkLst>
        </pc:spChg>
        <pc:spChg chg="add mod">
          <ac:chgData name="Corzo Ramos, Maria" userId="a3be8f58-3a9f-4040-9c48-a1db72d28810" providerId="ADAL" clId="{B9CE0E55-9EB4-4884-A04B-AE916BD37A50}" dt="2021-12-03T18:46:27.880" v="8662" actId="1076"/>
          <ac:spMkLst>
            <pc:docMk/>
            <pc:sldMk cId="2542949151" sldId="471"/>
            <ac:spMk id="14" creationId="{E11EF789-BE0F-4FF9-89B5-FC7348FC51CC}"/>
          </ac:spMkLst>
        </pc:spChg>
        <pc:spChg chg="add mod">
          <ac:chgData name="Corzo Ramos, Maria" userId="a3be8f58-3a9f-4040-9c48-a1db72d28810" providerId="ADAL" clId="{B9CE0E55-9EB4-4884-A04B-AE916BD37A50}" dt="2021-11-29T09:50:10.790" v="7154" actId="1076"/>
          <ac:spMkLst>
            <pc:docMk/>
            <pc:sldMk cId="2542949151" sldId="471"/>
            <ac:spMk id="15" creationId="{2BA610A0-FB12-4005-A5A5-C8BCAD538457}"/>
          </ac:spMkLst>
        </pc:spChg>
        <pc:spChg chg="add mod">
          <ac:chgData name="Corzo Ramos, Maria" userId="a3be8f58-3a9f-4040-9c48-a1db72d28810" providerId="ADAL" clId="{B9CE0E55-9EB4-4884-A04B-AE916BD37A50}" dt="2021-11-29T10:13:16.153" v="7381" actId="1076"/>
          <ac:spMkLst>
            <pc:docMk/>
            <pc:sldMk cId="2542949151" sldId="471"/>
            <ac:spMk id="16" creationId="{B7A9E8AD-4478-4E7B-8D48-980A79D2F157}"/>
          </ac:spMkLst>
        </pc:spChg>
        <pc:spChg chg="add mod">
          <ac:chgData name="Corzo Ramos, Maria" userId="a3be8f58-3a9f-4040-9c48-a1db72d28810" providerId="ADAL" clId="{B9CE0E55-9EB4-4884-A04B-AE916BD37A50}" dt="2021-11-29T09:49:18.988" v="7147" actId="1076"/>
          <ac:spMkLst>
            <pc:docMk/>
            <pc:sldMk cId="2542949151" sldId="471"/>
            <ac:spMk id="17" creationId="{15F177C9-091B-4963-9776-EC6120E0B236}"/>
          </ac:spMkLst>
        </pc:spChg>
        <pc:spChg chg="add mod">
          <ac:chgData name="Corzo Ramos, Maria" userId="a3be8f58-3a9f-4040-9c48-a1db72d28810" providerId="ADAL" clId="{B9CE0E55-9EB4-4884-A04B-AE916BD37A50}" dt="2021-12-03T18:10:01.692" v="8506" actId="20577"/>
          <ac:spMkLst>
            <pc:docMk/>
            <pc:sldMk cId="2542949151" sldId="471"/>
            <ac:spMk id="18" creationId="{3DBC4996-43F8-4EBA-ADDF-BB652D36A219}"/>
          </ac:spMkLst>
        </pc:spChg>
        <pc:spChg chg="add del mod">
          <ac:chgData name="Corzo Ramos, Maria" userId="a3be8f58-3a9f-4040-9c48-a1db72d28810" providerId="ADAL" clId="{B9CE0E55-9EB4-4884-A04B-AE916BD37A50}" dt="2021-11-28T20:28:42.434" v="6915" actId="478"/>
          <ac:spMkLst>
            <pc:docMk/>
            <pc:sldMk cId="2542949151" sldId="471"/>
            <ac:spMk id="19" creationId="{26332D29-135E-4219-9AAE-335194FE82BB}"/>
          </ac:spMkLst>
        </pc:spChg>
        <pc:spChg chg="add mod">
          <ac:chgData name="Corzo Ramos, Maria" userId="a3be8f58-3a9f-4040-9c48-a1db72d28810" providerId="ADAL" clId="{B9CE0E55-9EB4-4884-A04B-AE916BD37A50}" dt="2021-12-03T18:47:06.314" v="8664" actId="1076"/>
          <ac:spMkLst>
            <pc:docMk/>
            <pc:sldMk cId="2542949151" sldId="471"/>
            <ac:spMk id="20" creationId="{C2769057-FB81-47E0-8B71-AEA65559B74A}"/>
          </ac:spMkLst>
        </pc:spChg>
        <pc:spChg chg="add mod">
          <ac:chgData name="Corzo Ramos, Maria" userId="a3be8f58-3a9f-4040-9c48-a1db72d28810" providerId="ADAL" clId="{B9CE0E55-9EB4-4884-A04B-AE916BD37A50}" dt="2021-11-29T11:33:34.211" v="7725" actId="1076"/>
          <ac:spMkLst>
            <pc:docMk/>
            <pc:sldMk cId="2542949151" sldId="471"/>
            <ac:spMk id="21" creationId="{BEF01167-2D61-4C9D-A373-D9C6E24826D5}"/>
          </ac:spMkLst>
        </pc:spChg>
        <pc:spChg chg="mod">
          <ac:chgData name="Corzo Ramos, Maria" userId="a3be8f58-3a9f-4040-9c48-a1db72d28810" providerId="ADAL" clId="{B9CE0E55-9EB4-4884-A04B-AE916BD37A50}" dt="2021-11-27T19:17:19.516" v="4002"/>
          <ac:spMkLst>
            <pc:docMk/>
            <pc:sldMk cId="2542949151" sldId="471"/>
            <ac:spMk id="23" creationId="{9174E8D0-5B0A-4004-A7EC-FB51B73E8DFD}"/>
          </ac:spMkLst>
        </pc:spChg>
        <pc:spChg chg="mod">
          <ac:chgData name="Corzo Ramos, Maria" userId="a3be8f58-3a9f-4040-9c48-a1db72d28810" providerId="ADAL" clId="{B9CE0E55-9EB4-4884-A04B-AE916BD37A50}" dt="2021-11-27T19:17:19.516" v="4002"/>
          <ac:spMkLst>
            <pc:docMk/>
            <pc:sldMk cId="2542949151" sldId="471"/>
            <ac:spMk id="24" creationId="{29D175AA-81E7-4D1A-81C0-933148E0B208}"/>
          </ac:spMkLst>
        </pc:spChg>
        <pc:spChg chg="mod">
          <ac:chgData name="Corzo Ramos, Maria" userId="a3be8f58-3a9f-4040-9c48-a1db72d28810" providerId="ADAL" clId="{B9CE0E55-9EB4-4884-A04B-AE916BD37A50}" dt="2021-11-27T19:17:19.516" v="4002"/>
          <ac:spMkLst>
            <pc:docMk/>
            <pc:sldMk cId="2542949151" sldId="471"/>
            <ac:spMk id="25" creationId="{8F774364-25B6-47A8-8BD0-0468ECFB5B3A}"/>
          </ac:spMkLst>
        </pc:spChg>
        <pc:spChg chg="mod">
          <ac:chgData name="Corzo Ramos, Maria" userId="a3be8f58-3a9f-4040-9c48-a1db72d28810" providerId="ADAL" clId="{B9CE0E55-9EB4-4884-A04B-AE916BD37A50}" dt="2021-11-27T19:17:19.516" v="4002"/>
          <ac:spMkLst>
            <pc:docMk/>
            <pc:sldMk cId="2542949151" sldId="471"/>
            <ac:spMk id="26" creationId="{7962A07A-0F33-43AF-9DBE-3EFA8CBDFBCC}"/>
          </ac:spMkLst>
        </pc:spChg>
        <pc:spChg chg="mod">
          <ac:chgData name="Corzo Ramos, Maria" userId="a3be8f58-3a9f-4040-9c48-a1db72d28810" providerId="ADAL" clId="{B9CE0E55-9EB4-4884-A04B-AE916BD37A50}" dt="2021-11-27T19:17:19.516" v="4002"/>
          <ac:spMkLst>
            <pc:docMk/>
            <pc:sldMk cId="2542949151" sldId="471"/>
            <ac:spMk id="27" creationId="{DE7A7487-A9ED-4B98-AA3D-699D42577D0C}"/>
          </ac:spMkLst>
        </pc:spChg>
        <pc:spChg chg="mod">
          <ac:chgData name="Corzo Ramos, Maria" userId="a3be8f58-3a9f-4040-9c48-a1db72d28810" providerId="ADAL" clId="{B9CE0E55-9EB4-4884-A04B-AE916BD37A50}" dt="2021-11-27T19:17:19.516" v="4002"/>
          <ac:spMkLst>
            <pc:docMk/>
            <pc:sldMk cId="2542949151" sldId="471"/>
            <ac:spMk id="28" creationId="{037BA4A1-D831-4D3E-B078-5A209B0B5E96}"/>
          </ac:spMkLst>
        </pc:spChg>
        <pc:spChg chg="mod">
          <ac:chgData name="Corzo Ramos, Maria" userId="a3be8f58-3a9f-4040-9c48-a1db72d28810" providerId="ADAL" clId="{B9CE0E55-9EB4-4884-A04B-AE916BD37A50}" dt="2021-11-27T19:17:19.516" v="4002"/>
          <ac:spMkLst>
            <pc:docMk/>
            <pc:sldMk cId="2542949151" sldId="471"/>
            <ac:spMk id="29" creationId="{1296A034-34F8-4C29-B8CE-F60025364A62}"/>
          </ac:spMkLst>
        </pc:spChg>
        <pc:spChg chg="mod">
          <ac:chgData name="Corzo Ramos, Maria" userId="a3be8f58-3a9f-4040-9c48-a1db72d28810" providerId="ADAL" clId="{B9CE0E55-9EB4-4884-A04B-AE916BD37A50}" dt="2021-11-27T19:17:19.516" v="4002"/>
          <ac:spMkLst>
            <pc:docMk/>
            <pc:sldMk cId="2542949151" sldId="471"/>
            <ac:spMk id="30" creationId="{304F7F52-FFFB-4C5A-B553-DED6EA765F93}"/>
          </ac:spMkLst>
        </pc:spChg>
        <pc:spChg chg="mod">
          <ac:chgData name="Corzo Ramos, Maria" userId="a3be8f58-3a9f-4040-9c48-a1db72d28810" providerId="ADAL" clId="{B9CE0E55-9EB4-4884-A04B-AE916BD37A50}" dt="2021-11-27T19:17:19.516" v="4002"/>
          <ac:spMkLst>
            <pc:docMk/>
            <pc:sldMk cId="2542949151" sldId="471"/>
            <ac:spMk id="31" creationId="{80A985F4-A2FE-402E-8C4E-1E3F000DD3C5}"/>
          </ac:spMkLst>
        </pc:spChg>
        <pc:spChg chg="mod">
          <ac:chgData name="Corzo Ramos, Maria" userId="a3be8f58-3a9f-4040-9c48-a1db72d28810" providerId="ADAL" clId="{B9CE0E55-9EB4-4884-A04B-AE916BD37A50}" dt="2021-11-27T19:17:19.516" v="4002"/>
          <ac:spMkLst>
            <pc:docMk/>
            <pc:sldMk cId="2542949151" sldId="471"/>
            <ac:spMk id="32" creationId="{96AFEFEA-A0C1-47A1-A0EC-81646DB72B0B}"/>
          </ac:spMkLst>
        </pc:spChg>
        <pc:spChg chg="mod">
          <ac:chgData name="Corzo Ramos, Maria" userId="a3be8f58-3a9f-4040-9c48-a1db72d28810" providerId="ADAL" clId="{B9CE0E55-9EB4-4884-A04B-AE916BD37A50}" dt="2021-11-27T19:17:19.516" v="4002"/>
          <ac:spMkLst>
            <pc:docMk/>
            <pc:sldMk cId="2542949151" sldId="471"/>
            <ac:spMk id="33" creationId="{BA366A3B-5374-45CC-8B87-C4F460156687}"/>
          </ac:spMkLst>
        </pc:spChg>
        <pc:spChg chg="mod">
          <ac:chgData name="Corzo Ramos, Maria" userId="a3be8f58-3a9f-4040-9c48-a1db72d28810" providerId="ADAL" clId="{B9CE0E55-9EB4-4884-A04B-AE916BD37A50}" dt="2021-11-27T19:17:19.516" v="4002"/>
          <ac:spMkLst>
            <pc:docMk/>
            <pc:sldMk cId="2542949151" sldId="471"/>
            <ac:spMk id="34" creationId="{60C1C9AC-1889-4AB1-A3A8-CD765BF6A697}"/>
          </ac:spMkLst>
        </pc:spChg>
        <pc:spChg chg="mod">
          <ac:chgData name="Corzo Ramos, Maria" userId="a3be8f58-3a9f-4040-9c48-a1db72d28810" providerId="ADAL" clId="{B9CE0E55-9EB4-4884-A04B-AE916BD37A50}" dt="2021-11-27T19:17:19.516" v="4002"/>
          <ac:spMkLst>
            <pc:docMk/>
            <pc:sldMk cId="2542949151" sldId="471"/>
            <ac:spMk id="35" creationId="{0CD1C08C-4944-436B-9F36-3B75BAA03BC3}"/>
          </ac:spMkLst>
        </pc:spChg>
        <pc:spChg chg="mod">
          <ac:chgData name="Corzo Ramos, Maria" userId="a3be8f58-3a9f-4040-9c48-a1db72d28810" providerId="ADAL" clId="{B9CE0E55-9EB4-4884-A04B-AE916BD37A50}" dt="2021-11-27T19:17:19.516" v="4002"/>
          <ac:spMkLst>
            <pc:docMk/>
            <pc:sldMk cId="2542949151" sldId="471"/>
            <ac:spMk id="36" creationId="{77D78F07-240A-4382-AAFA-9E7F93828145}"/>
          </ac:spMkLst>
        </pc:spChg>
        <pc:spChg chg="mod">
          <ac:chgData name="Corzo Ramos, Maria" userId="a3be8f58-3a9f-4040-9c48-a1db72d28810" providerId="ADAL" clId="{B9CE0E55-9EB4-4884-A04B-AE916BD37A50}" dt="2021-11-27T19:17:19.516" v="4002"/>
          <ac:spMkLst>
            <pc:docMk/>
            <pc:sldMk cId="2542949151" sldId="471"/>
            <ac:spMk id="38" creationId="{E7554C2A-77E4-4AB0-B60D-199AB551F144}"/>
          </ac:spMkLst>
        </pc:spChg>
        <pc:spChg chg="mod">
          <ac:chgData name="Corzo Ramos, Maria" userId="a3be8f58-3a9f-4040-9c48-a1db72d28810" providerId="ADAL" clId="{B9CE0E55-9EB4-4884-A04B-AE916BD37A50}" dt="2021-11-27T19:17:19.516" v="4002"/>
          <ac:spMkLst>
            <pc:docMk/>
            <pc:sldMk cId="2542949151" sldId="471"/>
            <ac:spMk id="39" creationId="{34E0E9BB-B450-46CA-846A-F57ACF13CCCF}"/>
          </ac:spMkLst>
        </pc:spChg>
        <pc:spChg chg="mod">
          <ac:chgData name="Corzo Ramos, Maria" userId="a3be8f58-3a9f-4040-9c48-a1db72d28810" providerId="ADAL" clId="{B9CE0E55-9EB4-4884-A04B-AE916BD37A50}" dt="2021-11-27T19:17:19.516" v="4002"/>
          <ac:spMkLst>
            <pc:docMk/>
            <pc:sldMk cId="2542949151" sldId="471"/>
            <ac:spMk id="40" creationId="{FC1CE6E0-1F4D-4E54-852A-3CA71B1A0967}"/>
          </ac:spMkLst>
        </pc:spChg>
        <pc:spChg chg="mod">
          <ac:chgData name="Corzo Ramos, Maria" userId="a3be8f58-3a9f-4040-9c48-a1db72d28810" providerId="ADAL" clId="{B9CE0E55-9EB4-4884-A04B-AE916BD37A50}" dt="2021-11-27T19:17:19.516" v="4002"/>
          <ac:spMkLst>
            <pc:docMk/>
            <pc:sldMk cId="2542949151" sldId="471"/>
            <ac:spMk id="41" creationId="{04B6DEBA-5E79-416F-8DFB-7F2F2C7F791B}"/>
          </ac:spMkLst>
        </pc:spChg>
        <pc:spChg chg="mod">
          <ac:chgData name="Corzo Ramos, Maria" userId="a3be8f58-3a9f-4040-9c48-a1db72d28810" providerId="ADAL" clId="{B9CE0E55-9EB4-4884-A04B-AE916BD37A50}" dt="2021-11-27T19:17:19.516" v="4002"/>
          <ac:spMkLst>
            <pc:docMk/>
            <pc:sldMk cId="2542949151" sldId="471"/>
            <ac:spMk id="42" creationId="{36547302-8A37-4AFE-8214-2D0F1C335A9E}"/>
          </ac:spMkLst>
        </pc:spChg>
        <pc:spChg chg="mod">
          <ac:chgData name="Corzo Ramos, Maria" userId="a3be8f58-3a9f-4040-9c48-a1db72d28810" providerId="ADAL" clId="{B9CE0E55-9EB4-4884-A04B-AE916BD37A50}" dt="2021-11-27T19:17:19.516" v="4002"/>
          <ac:spMkLst>
            <pc:docMk/>
            <pc:sldMk cId="2542949151" sldId="471"/>
            <ac:spMk id="43" creationId="{1B8797C1-5C84-4D3D-83DE-760C0B2A3678}"/>
          </ac:spMkLst>
        </pc:spChg>
        <pc:spChg chg="mod">
          <ac:chgData name="Corzo Ramos, Maria" userId="a3be8f58-3a9f-4040-9c48-a1db72d28810" providerId="ADAL" clId="{B9CE0E55-9EB4-4884-A04B-AE916BD37A50}" dt="2021-11-27T19:17:19.516" v="4002"/>
          <ac:spMkLst>
            <pc:docMk/>
            <pc:sldMk cId="2542949151" sldId="471"/>
            <ac:spMk id="44" creationId="{C9637631-7CED-406B-9256-4AD65D23DF1F}"/>
          </ac:spMkLst>
        </pc:spChg>
        <pc:spChg chg="mod">
          <ac:chgData name="Corzo Ramos, Maria" userId="a3be8f58-3a9f-4040-9c48-a1db72d28810" providerId="ADAL" clId="{B9CE0E55-9EB4-4884-A04B-AE916BD37A50}" dt="2021-11-27T19:17:19.516" v="4002"/>
          <ac:spMkLst>
            <pc:docMk/>
            <pc:sldMk cId="2542949151" sldId="471"/>
            <ac:spMk id="45" creationId="{31C5259F-406E-4CA7-85B1-E618CCE0398B}"/>
          </ac:spMkLst>
        </pc:spChg>
        <pc:spChg chg="mod">
          <ac:chgData name="Corzo Ramos, Maria" userId="a3be8f58-3a9f-4040-9c48-a1db72d28810" providerId="ADAL" clId="{B9CE0E55-9EB4-4884-A04B-AE916BD37A50}" dt="2021-11-27T19:17:19.516" v="4002"/>
          <ac:spMkLst>
            <pc:docMk/>
            <pc:sldMk cId="2542949151" sldId="471"/>
            <ac:spMk id="46" creationId="{8D8DCDB5-4426-4720-960C-7B139807FD6D}"/>
          </ac:spMkLst>
        </pc:spChg>
        <pc:spChg chg="mod">
          <ac:chgData name="Corzo Ramos, Maria" userId="a3be8f58-3a9f-4040-9c48-a1db72d28810" providerId="ADAL" clId="{B9CE0E55-9EB4-4884-A04B-AE916BD37A50}" dt="2021-11-27T19:17:19.516" v="4002"/>
          <ac:spMkLst>
            <pc:docMk/>
            <pc:sldMk cId="2542949151" sldId="471"/>
            <ac:spMk id="47" creationId="{E9CC9E22-1DBA-40BE-9290-2A7795698522}"/>
          </ac:spMkLst>
        </pc:spChg>
        <pc:spChg chg="mod">
          <ac:chgData name="Corzo Ramos, Maria" userId="a3be8f58-3a9f-4040-9c48-a1db72d28810" providerId="ADAL" clId="{B9CE0E55-9EB4-4884-A04B-AE916BD37A50}" dt="2021-11-27T19:17:19.516" v="4002"/>
          <ac:spMkLst>
            <pc:docMk/>
            <pc:sldMk cId="2542949151" sldId="471"/>
            <ac:spMk id="48" creationId="{1E305974-6997-49C0-AA0C-54BA2CF338BC}"/>
          </ac:spMkLst>
        </pc:spChg>
        <pc:spChg chg="mod">
          <ac:chgData name="Corzo Ramos, Maria" userId="a3be8f58-3a9f-4040-9c48-a1db72d28810" providerId="ADAL" clId="{B9CE0E55-9EB4-4884-A04B-AE916BD37A50}" dt="2021-11-27T19:17:19.516" v="4002"/>
          <ac:spMkLst>
            <pc:docMk/>
            <pc:sldMk cId="2542949151" sldId="471"/>
            <ac:spMk id="49" creationId="{37CCB526-4461-4DF1-BC6E-3CAFEF90DC55}"/>
          </ac:spMkLst>
        </pc:spChg>
        <pc:spChg chg="mod">
          <ac:chgData name="Corzo Ramos, Maria" userId="a3be8f58-3a9f-4040-9c48-a1db72d28810" providerId="ADAL" clId="{B9CE0E55-9EB4-4884-A04B-AE916BD37A50}" dt="2021-11-27T19:17:19.516" v="4002"/>
          <ac:spMkLst>
            <pc:docMk/>
            <pc:sldMk cId="2542949151" sldId="471"/>
            <ac:spMk id="50" creationId="{DE0FB98B-7336-4E28-AA8D-A0797E24D535}"/>
          </ac:spMkLst>
        </pc:spChg>
        <pc:spChg chg="mod">
          <ac:chgData name="Corzo Ramos, Maria" userId="a3be8f58-3a9f-4040-9c48-a1db72d28810" providerId="ADAL" clId="{B9CE0E55-9EB4-4884-A04B-AE916BD37A50}" dt="2021-11-27T19:17:19.516" v="4002"/>
          <ac:spMkLst>
            <pc:docMk/>
            <pc:sldMk cId="2542949151" sldId="471"/>
            <ac:spMk id="51" creationId="{91FE2339-B307-4C65-9B22-DD76577325CD}"/>
          </ac:spMkLst>
        </pc:spChg>
        <pc:spChg chg="mod">
          <ac:chgData name="Corzo Ramos, Maria" userId="a3be8f58-3a9f-4040-9c48-a1db72d28810" providerId="ADAL" clId="{B9CE0E55-9EB4-4884-A04B-AE916BD37A50}" dt="2021-11-27T19:17:19.516" v="4002"/>
          <ac:spMkLst>
            <pc:docMk/>
            <pc:sldMk cId="2542949151" sldId="471"/>
            <ac:spMk id="53" creationId="{D56C3433-4445-4A7C-B792-087367FF2B3C}"/>
          </ac:spMkLst>
        </pc:spChg>
        <pc:spChg chg="mod">
          <ac:chgData name="Corzo Ramos, Maria" userId="a3be8f58-3a9f-4040-9c48-a1db72d28810" providerId="ADAL" clId="{B9CE0E55-9EB4-4884-A04B-AE916BD37A50}" dt="2021-11-27T19:17:19.516" v="4002"/>
          <ac:spMkLst>
            <pc:docMk/>
            <pc:sldMk cId="2542949151" sldId="471"/>
            <ac:spMk id="54" creationId="{CC8C5075-328B-4F35-AB72-44F877428856}"/>
          </ac:spMkLst>
        </pc:spChg>
        <pc:spChg chg="mod">
          <ac:chgData name="Corzo Ramos, Maria" userId="a3be8f58-3a9f-4040-9c48-a1db72d28810" providerId="ADAL" clId="{B9CE0E55-9EB4-4884-A04B-AE916BD37A50}" dt="2021-11-27T19:17:19.516" v="4002"/>
          <ac:spMkLst>
            <pc:docMk/>
            <pc:sldMk cId="2542949151" sldId="471"/>
            <ac:spMk id="55" creationId="{200744FC-C08F-4A24-861B-1C3734AC714F}"/>
          </ac:spMkLst>
        </pc:spChg>
        <pc:spChg chg="mod">
          <ac:chgData name="Corzo Ramos, Maria" userId="a3be8f58-3a9f-4040-9c48-a1db72d28810" providerId="ADAL" clId="{B9CE0E55-9EB4-4884-A04B-AE916BD37A50}" dt="2021-11-27T19:17:19.516" v="4002"/>
          <ac:spMkLst>
            <pc:docMk/>
            <pc:sldMk cId="2542949151" sldId="471"/>
            <ac:spMk id="56" creationId="{AD88837A-5AE9-4DB1-9A16-F4A22E9DA4DD}"/>
          </ac:spMkLst>
        </pc:spChg>
        <pc:spChg chg="mod">
          <ac:chgData name="Corzo Ramos, Maria" userId="a3be8f58-3a9f-4040-9c48-a1db72d28810" providerId="ADAL" clId="{B9CE0E55-9EB4-4884-A04B-AE916BD37A50}" dt="2021-11-27T19:17:19.516" v="4002"/>
          <ac:spMkLst>
            <pc:docMk/>
            <pc:sldMk cId="2542949151" sldId="471"/>
            <ac:spMk id="57" creationId="{88722767-091A-48E0-B14B-38B69E96B1E8}"/>
          </ac:spMkLst>
        </pc:spChg>
        <pc:spChg chg="mod">
          <ac:chgData name="Corzo Ramos, Maria" userId="a3be8f58-3a9f-4040-9c48-a1db72d28810" providerId="ADAL" clId="{B9CE0E55-9EB4-4884-A04B-AE916BD37A50}" dt="2021-11-27T19:17:19.516" v="4002"/>
          <ac:spMkLst>
            <pc:docMk/>
            <pc:sldMk cId="2542949151" sldId="471"/>
            <ac:spMk id="59" creationId="{6E5FA8EF-9A8F-4555-9810-3DC798253276}"/>
          </ac:spMkLst>
        </pc:spChg>
        <pc:spChg chg="mod">
          <ac:chgData name="Corzo Ramos, Maria" userId="a3be8f58-3a9f-4040-9c48-a1db72d28810" providerId="ADAL" clId="{B9CE0E55-9EB4-4884-A04B-AE916BD37A50}" dt="2021-11-27T19:17:19.516" v="4002"/>
          <ac:spMkLst>
            <pc:docMk/>
            <pc:sldMk cId="2542949151" sldId="471"/>
            <ac:spMk id="60" creationId="{B2E0B49F-CA59-4C69-85A4-8C198D64F5B9}"/>
          </ac:spMkLst>
        </pc:spChg>
        <pc:spChg chg="mod">
          <ac:chgData name="Corzo Ramos, Maria" userId="a3be8f58-3a9f-4040-9c48-a1db72d28810" providerId="ADAL" clId="{B9CE0E55-9EB4-4884-A04B-AE916BD37A50}" dt="2021-11-27T19:17:19.516" v="4002"/>
          <ac:spMkLst>
            <pc:docMk/>
            <pc:sldMk cId="2542949151" sldId="471"/>
            <ac:spMk id="61" creationId="{4336699F-AD28-4E00-BB48-B408BBDBD947}"/>
          </ac:spMkLst>
        </pc:spChg>
        <pc:spChg chg="mod">
          <ac:chgData name="Corzo Ramos, Maria" userId="a3be8f58-3a9f-4040-9c48-a1db72d28810" providerId="ADAL" clId="{B9CE0E55-9EB4-4884-A04B-AE916BD37A50}" dt="2021-11-27T19:17:19.516" v="4002"/>
          <ac:spMkLst>
            <pc:docMk/>
            <pc:sldMk cId="2542949151" sldId="471"/>
            <ac:spMk id="62" creationId="{458B6025-E8E0-4667-AB32-FE706AB2A452}"/>
          </ac:spMkLst>
        </pc:spChg>
        <pc:spChg chg="mod">
          <ac:chgData name="Corzo Ramos, Maria" userId="a3be8f58-3a9f-4040-9c48-a1db72d28810" providerId="ADAL" clId="{B9CE0E55-9EB4-4884-A04B-AE916BD37A50}" dt="2021-11-27T19:17:19.516" v="4002"/>
          <ac:spMkLst>
            <pc:docMk/>
            <pc:sldMk cId="2542949151" sldId="471"/>
            <ac:spMk id="63" creationId="{51C81B0B-EC5A-4097-A2DE-68E1C6DA4F19}"/>
          </ac:spMkLst>
        </pc:spChg>
        <pc:spChg chg="mod">
          <ac:chgData name="Corzo Ramos, Maria" userId="a3be8f58-3a9f-4040-9c48-a1db72d28810" providerId="ADAL" clId="{B9CE0E55-9EB4-4884-A04B-AE916BD37A50}" dt="2021-11-27T19:17:19.516" v="4002"/>
          <ac:spMkLst>
            <pc:docMk/>
            <pc:sldMk cId="2542949151" sldId="471"/>
            <ac:spMk id="64" creationId="{D529F2EF-A483-4A45-A10B-11691AEB49F3}"/>
          </ac:spMkLst>
        </pc:spChg>
        <pc:spChg chg="mod">
          <ac:chgData name="Corzo Ramos, Maria" userId="a3be8f58-3a9f-4040-9c48-a1db72d28810" providerId="ADAL" clId="{B9CE0E55-9EB4-4884-A04B-AE916BD37A50}" dt="2021-11-27T19:17:19.516" v="4002"/>
          <ac:spMkLst>
            <pc:docMk/>
            <pc:sldMk cId="2542949151" sldId="471"/>
            <ac:spMk id="65" creationId="{86E7242E-CB9F-48D9-A8E7-AD1F0BC933FF}"/>
          </ac:spMkLst>
        </pc:spChg>
        <pc:spChg chg="mod">
          <ac:chgData name="Corzo Ramos, Maria" userId="a3be8f58-3a9f-4040-9c48-a1db72d28810" providerId="ADAL" clId="{B9CE0E55-9EB4-4884-A04B-AE916BD37A50}" dt="2021-11-27T19:17:19.516" v="4002"/>
          <ac:spMkLst>
            <pc:docMk/>
            <pc:sldMk cId="2542949151" sldId="471"/>
            <ac:spMk id="67" creationId="{1554E38C-AAFD-45B5-A462-35163F21D85E}"/>
          </ac:spMkLst>
        </pc:spChg>
        <pc:spChg chg="mod">
          <ac:chgData name="Corzo Ramos, Maria" userId="a3be8f58-3a9f-4040-9c48-a1db72d28810" providerId="ADAL" clId="{B9CE0E55-9EB4-4884-A04B-AE916BD37A50}" dt="2021-11-27T19:17:19.516" v="4002"/>
          <ac:spMkLst>
            <pc:docMk/>
            <pc:sldMk cId="2542949151" sldId="471"/>
            <ac:spMk id="68" creationId="{1F4F2767-8BA7-4DD5-BB43-45C010AD166E}"/>
          </ac:spMkLst>
        </pc:spChg>
        <pc:spChg chg="mod">
          <ac:chgData name="Corzo Ramos, Maria" userId="a3be8f58-3a9f-4040-9c48-a1db72d28810" providerId="ADAL" clId="{B9CE0E55-9EB4-4884-A04B-AE916BD37A50}" dt="2021-11-27T19:17:19.516" v="4002"/>
          <ac:spMkLst>
            <pc:docMk/>
            <pc:sldMk cId="2542949151" sldId="471"/>
            <ac:spMk id="69" creationId="{1A721555-02CB-4EAB-8DFD-97B7D5E61367}"/>
          </ac:spMkLst>
        </pc:spChg>
        <pc:spChg chg="mod">
          <ac:chgData name="Corzo Ramos, Maria" userId="a3be8f58-3a9f-4040-9c48-a1db72d28810" providerId="ADAL" clId="{B9CE0E55-9EB4-4884-A04B-AE916BD37A50}" dt="2021-11-27T19:17:19.516" v="4002"/>
          <ac:spMkLst>
            <pc:docMk/>
            <pc:sldMk cId="2542949151" sldId="471"/>
            <ac:spMk id="70" creationId="{C7A152B5-25AD-4983-9E0B-8F49A5452F2C}"/>
          </ac:spMkLst>
        </pc:spChg>
        <pc:spChg chg="mod">
          <ac:chgData name="Corzo Ramos, Maria" userId="a3be8f58-3a9f-4040-9c48-a1db72d28810" providerId="ADAL" clId="{B9CE0E55-9EB4-4884-A04B-AE916BD37A50}" dt="2021-11-27T19:17:19.516" v="4002"/>
          <ac:spMkLst>
            <pc:docMk/>
            <pc:sldMk cId="2542949151" sldId="471"/>
            <ac:spMk id="71" creationId="{2C155D0E-D838-47A6-B8B0-0DCB8A3395ED}"/>
          </ac:spMkLst>
        </pc:spChg>
        <pc:spChg chg="mod">
          <ac:chgData name="Corzo Ramos, Maria" userId="a3be8f58-3a9f-4040-9c48-a1db72d28810" providerId="ADAL" clId="{B9CE0E55-9EB4-4884-A04B-AE916BD37A50}" dt="2021-11-27T19:17:19.516" v="4002"/>
          <ac:spMkLst>
            <pc:docMk/>
            <pc:sldMk cId="2542949151" sldId="471"/>
            <ac:spMk id="72" creationId="{08BF6F99-1767-4594-A8E0-5148709D4487}"/>
          </ac:spMkLst>
        </pc:spChg>
        <pc:spChg chg="mod">
          <ac:chgData name="Corzo Ramos, Maria" userId="a3be8f58-3a9f-4040-9c48-a1db72d28810" providerId="ADAL" clId="{B9CE0E55-9EB4-4884-A04B-AE916BD37A50}" dt="2021-11-27T19:17:19.516" v="4002"/>
          <ac:spMkLst>
            <pc:docMk/>
            <pc:sldMk cId="2542949151" sldId="471"/>
            <ac:spMk id="73" creationId="{3E3D222F-71DE-4272-B7F2-C9D4147CB6E4}"/>
          </ac:spMkLst>
        </pc:spChg>
        <pc:spChg chg="mod">
          <ac:chgData name="Corzo Ramos, Maria" userId="a3be8f58-3a9f-4040-9c48-a1db72d28810" providerId="ADAL" clId="{B9CE0E55-9EB4-4884-A04B-AE916BD37A50}" dt="2021-11-27T19:17:19.516" v="4002"/>
          <ac:spMkLst>
            <pc:docMk/>
            <pc:sldMk cId="2542949151" sldId="471"/>
            <ac:spMk id="74" creationId="{F11BB427-2CD9-4F1F-A4C4-E979B387D913}"/>
          </ac:spMkLst>
        </pc:spChg>
        <pc:spChg chg="mod">
          <ac:chgData name="Corzo Ramos, Maria" userId="a3be8f58-3a9f-4040-9c48-a1db72d28810" providerId="ADAL" clId="{B9CE0E55-9EB4-4884-A04B-AE916BD37A50}" dt="2021-11-27T19:17:19.516" v="4002"/>
          <ac:spMkLst>
            <pc:docMk/>
            <pc:sldMk cId="2542949151" sldId="471"/>
            <ac:spMk id="75" creationId="{A41F1F4C-CE10-4A26-ABFB-FCD29652A519}"/>
          </ac:spMkLst>
        </pc:spChg>
        <pc:spChg chg="mod">
          <ac:chgData name="Corzo Ramos, Maria" userId="a3be8f58-3a9f-4040-9c48-a1db72d28810" providerId="ADAL" clId="{B9CE0E55-9EB4-4884-A04B-AE916BD37A50}" dt="2021-11-27T19:17:19.516" v="4002"/>
          <ac:spMkLst>
            <pc:docMk/>
            <pc:sldMk cId="2542949151" sldId="471"/>
            <ac:spMk id="76" creationId="{AD513A5B-2864-4B10-91BD-EE0F2CE2FD86}"/>
          </ac:spMkLst>
        </pc:spChg>
        <pc:spChg chg="mod">
          <ac:chgData name="Corzo Ramos, Maria" userId="a3be8f58-3a9f-4040-9c48-a1db72d28810" providerId="ADAL" clId="{B9CE0E55-9EB4-4884-A04B-AE916BD37A50}" dt="2021-11-27T19:17:19.516" v="4002"/>
          <ac:spMkLst>
            <pc:docMk/>
            <pc:sldMk cId="2542949151" sldId="471"/>
            <ac:spMk id="77" creationId="{5A5E7C8D-0526-4555-AACD-74989D0E0ADA}"/>
          </ac:spMkLst>
        </pc:spChg>
        <pc:spChg chg="mod">
          <ac:chgData name="Corzo Ramos, Maria" userId="a3be8f58-3a9f-4040-9c48-a1db72d28810" providerId="ADAL" clId="{B9CE0E55-9EB4-4884-A04B-AE916BD37A50}" dt="2021-11-27T19:17:19.516" v="4002"/>
          <ac:spMkLst>
            <pc:docMk/>
            <pc:sldMk cId="2542949151" sldId="471"/>
            <ac:spMk id="78" creationId="{AA1C4D48-02C2-4C9D-B898-168DB0271A81}"/>
          </ac:spMkLst>
        </pc:spChg>
        <pc:spChg chg="mod">
          <ac:chgData name="Corzo Ramos, Maria" userId="a3be8f58-3a9f-4040-9c48-a1db72d28810" providerId="ADAL" clId="{B9CE0E55-9EB4-4884-A04B-AE916BD37A50}" dt="2021-11-27T19:17:19.516" v="4002"/>
          <ac:spMkLst>
            <pc:docMk/>
            <pc:sldMk cId="2542949151" sldId="471"/>
            <ac:spMk id="80" creationId="{75DB4F26-630B-44DE-9CF7-51B164B0AF68}"/>
          </ac:spMkLst>
        </pc:spChg>
        <pc:spChg chg="mod">
          <ac:chgData name="Corzo Ramos, Maria" userId="a3be8f58-3a9f-4040-9c48-a1db72d28810" providerId="ADAL" clId="{B9CE0E55-9EB4-4884-A04B-AE916BD37A50}" dt="2021-11-27T19:17:19.516" v="4002"/>
          <ac:spMkLst>
            <pc:docMk/>
            <pc:sldMk cId="2542949151" sldId="471"/>
            <ac:spMk id="81" creationId="{ADFE63AF-08EB-4DE5-8AB9-10E79E99E2BD}"/>
          </ac:spMkLst>
        </pc:spChg>
        <pc:spChg chg="mod">
          <ac:chgData name="Corzo Ramos, Maria" userId="a3be8f58-3a9f-4040-9c48-a1db72d28810" providerId="ADAL" clId="{B9CE0E55-9EB4-4884-A04B-AE916BD37A50}" dt="2021-11-27T19:17:19.516" v="4002"/>
          <ac:spMkLst>
            <pc:docMk/>
            <pc:sldMk cId="2542949151" sldId="471"/>
            <ac:spMk id="82" creationId="{63185B32-0413-4DFD-BF66-E557CAFE32E3}"/>
          </ac:spMkLst>
        </pc:spChg>
        <pc:spChg chg="mod">
          <ac:chgData name="Corzo Ramos, Maria" userId="a3be8f58-3a9f-4040-9c48-a1db72d28810" providerId="ADAL" clId="{B9CE0E55-9EB4-4884-A04B-AE916BD37A50}" dt="2021-11-27T19:17:19.516" v="4002"/>
          <ac:spMkLst>
            <pc:docMk/>
            <pc:sldMk cId="2542949151" sldId="471"/>
            <ac:spMk id="83" creationId="{9101106A-AF86-478A-99EE-0C8C31EF054D}"/>
          </ac:spMkLst>
        </pc:spChg>
        <pc:spChg chg="mod">
          <ac:chgData name="Corzo Ramos, Maria" userId="a3be8f58-3a9f-4040-9c48-a1db72d28810" providerId="ADAL" clId="{B9CE0E55-9EB4-4884-A04B-AE916BD37A50}" dt="2021-11-27T19:17:19.516" v="4002"/>
          <ac:spMkLst>
            <pc:docMk/>
            <pc:sldMk cId="2542949151" sldId="471"/>
            <ac:spMk id="84" creationId="{0260C73F-ACDE-4551-86C4-B05779FBEFA1}"/>
          </ac:spMkLst>
        </pc:spChg>
        <pc:spChg chg="mod">
          <ac:chgData name="Corzo Ramos, Maria" userId="a3be8f58-3a9f-4040-9c48-a1db72d28810" providerId="ADAL" clId="{B9CE0E55-9EB4-4884-A04B-AE916BD37A50}" dt="2021-11-27T19:17:19.516" v="4002"/>
          <ac:spMkLst>
            <pc:docMk/>
            <pc:sldMk cId="2542949151" sldId="471"/>
            <ac:spMk id="85" creationId="{3616ABAB-E64D-4151-A6EA-4C68A1EF0549}"/>
          </ac:spMkLst>
        </pc:spChg>
        <pc:spChg chg="mod">
          <ac:chgData name="Corzo Ramos, Maria" userId="a3be8f58-3a9f-4040-9c48-a1db72d28810" providerId="ADAL" clId="{B9CE0E55-9EB4-4884-A04B-AE916BD37A50}" dt="2021-11-27T19:17:19.516" v="4002"/>
          <ac:spMkLst>
            <pc:docMk/>
            <pc:sldMk cId="2542949151" sldId="471"/>
            <ac:spMk id="86" creationId="{36FDB954-F7BD-4A86-97AE-8C46712D7795}"/>
          </ac:spMkLst>
        </pc:spChg>
        <pc:spChg chg="mod">
          <ac:chgData name="Corzo Ramos, Maria" userId="a3be8f58-3a9f-4040-9c48-a1db72d28810" providerId="ADAL" clId="{B9CE0E55-9EB4-4884-A04B-AE916BD37A50}" dt="2021-11-27T19:17:19.516" v="4002"/>
          <ac:spMkLst>
            <pc:docMk/>
            <pc:sldMk cId="2542949151" sldId="471"/>
            <ac:spMk id="87" creationId="{F78B7B89-7D0F-4266-A5DB-BBFD9B19D224}"/>
          </ac:spMkLst>
        </pc:spChg>
        <pc:spChg chg="mod">
          <ac:chgData name="Corzo Ramos, Maria" userId="a3be8f58-3a9f-4040-9c48-a1db72d28810" providerId="ADAL" clId="{B9CE0E55-9EB4-4884-A04B-AE916BD37A50}" dt="2021-11-27T19:17:19.516" v="4002"/>
          <ac:spMkLst>
            <pc:docMk/>
            <pc:sldMk cId="2542949151" sldId="471"/>
            <ac:spMk id="88" creationId="{74A0EF1C-2E26-4FBF-9693-61992A8213D9}"/>
          </ac:spMkLst>
        </pc:spChg>
        <pc:spChg chg="add mod">
          <ac:chgData name="Corzo Ramos, Maria" userId="a3be8f58-3a9f-4040-9c48-a1db72d28810" providerId="ADAL" clId="{B9CE0E55-9EB4-4884-A04B-AE916BD37A50}" dt="2021-11-29T11:33:29.619" v="7724" actId="1076"/>
          <ac:spMkLst>
            <pc:docMk/>
            <pc:sldMk cId="2542949151" sldId="471"/>
            <ac:spMk id="89" creationId="{64FE1094-24CE-4C42-8B73-0BCA0D559360}"/>
          </ac:spMkLst>
        </pc:spChg>
        <pc:spChg chg="add mod">
          <ac:chgData name="Corzo Ramos, Maria" userId="a3be8f58-3a9f-4040-9c48-a1db72d28810" providerId="ADAL" clId="{B9CE0E55-9EB4-4884-A04B-AE916BD37A50}" dt="2021-12-03T18:08:36.337" v="8417" actId="1076"/>
          <ac:spMkLst>
            <pc:docMk/>
            <pc:sldMk cId="2542949151" sldId="471"/>
            <ac:spMk id="93" creationId="{E0C49337-D2E6-4C00-A2BC-AC7C151D0940}"/>
          </ac:spMkLst>
        </pc:spChg>
        <pc:spChg chg="add mod">
          <ac:chgData name="Corzo Ramos, Maria" userId="a3be8f58-3a9f-4040-9c48-a1db72d28810" providerId="ADAL" clId="{B9CE0E55-9EB4-4884-A04B-AE916BD37A50}" dt="2021-11-29T11:33:17.985" v="7721" actId="1076"/>
          <ac:spMkLst>
            <pc:docMk/>
            <pc:sldMk cId="2542949151" sldId="471"/>
            <ac:spMk id="95" creationId="{46F181A2-7C45-40C7-BFDE-EE70680FE8ED}"/>
          </ac:spMkLst>
        </pc:spChg>
        <pc:grpChg chg="add del mod">
          <ac:chgData name="Corzo Ramos, Maria" userId="a3be8f58-3a9f-4040-9c48-a1db72d28810" providerId="ADAL" clId="{B9CE0E55-9EB4-4884-A04B-AE916BD37A50}" dt="2021-11-29T11:28:33.656" v="7687" actId="478"/>
          <ac:grpSpMkLst>
            <pc:docMk/>
            <pc:sldMk cId="2542949151" sldId="471"/>
            <ac:grpSpMk id="7" creationId="{F6E87689-FFC0-4B42-99CB-6085F39A33EA}"/>
          </ac:grpSpMkLst>
        </pc:grpChg>
        <pc:grpChg chg="add del mod">
          <ac:chgData name="Corzo Ramos, Maria" userId="a3be8f58-3a9f-4040-9c48-a1db72d28810" providerId="ADAL" clId="{B9CE0E55-9EB4-4884-A04B-AE916BD37A50}" dt="2021-11-29T11:28:34.621" v="7688" actId="478"/>
          <ac:grpSpMkLst>
            <pc:docMk/>
            <pc:sldMk cId="2542949151" sldId="471"/>
            <ac:grpSpMk id="22" creationId="{54A0CBC5-B2B2-4C2A-8FA8-B5A0DE6729B2}"/>
          </ac:grpSpMkLst>
        </pc:grpChg>
        <pc:grpChg chg="add del mod">
          <ac:chgData name="Corzo Ramos, Maria" userId="a3be8f58-3a9f-4040-9c48-a1db72d28810" providerId="ADAL" clId="{B9CE0E55-9EB4-4884-A04B-AE916BD37A50}" dt="2021-11-29T11:28:36.258" v="7690" actId="478"/>
          <ac:grpSpMkLst>
            <pc:docMk/>
            <pc:sldMk cId="2542949151" sldId="471"/>
            <ac:grpSpMk id="37" creationId="{C51BF1C5-2B4E-425B-999E-32540C3EFEA3}"/>
          </ac:grpSpMkLst>
        </pc:grpChg>
        <pc:grpChg chg="add del mod">
          <ac:chgData name="Corzo Ramos, Maria" userId="a3be8f58-3a9f-4040-9c48-a1db72d28810" providerId="ADAL" clId="{B9CE0E55-9EB4-4884-A04B-AE916BD37A50}" dt="2021-11-29T11:28:37.016" v="7691" actId="478"/>
          <ac:grpSpMkLst>
            <pc:docMk/>
            <pc:sldMk cId="2542949151" sldId="471"/>
            <ac:grpSpMk id="52" creationId="{249698ED-8E76-424A-B1F2-100CF2F28F21}"/>
          </ac:grpSpMkLst>
        </pc:grpChg>
        <pc:grpChg chg="mod">
          <ac:chgData name="Corzo Ramos, Maria" userId="a3be8f58-3a9f-4040-9c48-a1db72d28810" providerId="ADAL" clId="{B9CE0E55-9EB4-4884-A04B-AE916BD37A50}" dt="2021-11-27T19:17:19.516" v="4002"/>
          <ac:grpSpMkLst>
            <pc:docMk/>
            <pc:sldMk cId="2542949151" sldId="471"/>
            <ac:grpSpMk id="58" creationId="{B28BE64B-8266-4EAB-AC3B-4171C7F2FC56}"/>
          </ac:grpSpMkLst>
        </pc:grpChg>
        <pc:grpChg chg="mod">
          <ac:chgData name="Corzo Ramos, Maria" userId="a3be8f58-3a9f-4040-9c48-a1db72d28810" providerId="ADAL" clId="{B9CE0E55-9EB4-4884-A04B-AE916BD37A50}" dt="2021-11-27T19:17:19.516" v="4002"/>
          <ac:grpSpMkLst>
            <pc:docMk/>
            <pc:sldMk cId="2542949151" sldId="471"/>
            <ac:grpSpMk id="66" creationId="{528E6E51-A946-4701-8352-70C841C9F91C}"/>
          </ac:grpSpMkLst>
        </pc:grpChg>
        <pc:grpChg chg="add del mod">
          <ac:chgData name="Corzo Ramos, Maria" userId="a3be8f58-3a9f-4040-9c48-a1db72d28810" providerId="ADAL" clId="{B9CE0E55-9EB4-4884-A04B-AE916BD37A50}" dt="2021-11-29T11:28:35.437" v="7689" actId="478"/>
          <ac:grpSpMkLst>
            <pc:docMk/>
            <pc:sldMk cId="2542949151" sldId="471"/>
            <ac:grpSpMk id="79" creationId="{2E4D45C8-A9DA-410D-9A3E-992A61C701B5}"/>
          </ac:grpSpMkLst>
        </pc:grpChg>
        <pc:grpChg chg="add del mod">
          <ac:chgData name="Corzo Ramos, Maria" userId="a3be8f58-3a9f-4040-9c48-a1db72d28810" providerId="ADAL" clId="{B9CE0E55-9EB4-4884-A04B-AE916BD37A50}" dt="2021-11-29T11:57:52.249" v="7791" actId="478"/>
          <ac:grpSpMkLst>
            <pc:docMk/>
            <pc:sldMk cId="2542949151" sldId="471"/>
            <ac:grpSpMk id="94" creationId="{470EE15C-944E-4F37-8B14-00CDDEF549CF}"/>
          </ac:grpSpMkLst>
        </pc:grpChg>
        <pc:grpChg chg="add mod">
          <ac:chgData name="Corzo Ramos, Maria" userId="a3be8f58-3a9f-4040-9c48-a1db72d28810" providerId="ADAL" clId="{B9CE0E55-9EB4-4884-A04B-AE916BD37A50}" dt="2021-12-03T18:47:13.337" v="8665" actId="14100"/>
          <ac:grpSpMkLst>
            <pc:docMk/>
            <pc:sldMk cId="2542949151" sldId="471"/>
            <ac:grpSpMk id="102" creationId="{EF62EC35-4E98-418E-8A92-0D341C89511A}"/>
          </ac:grpSpMkLst>
        </pc:grpChg>
        <pc:grpChg chg="mod">
          <ac:chgData name="Corzo Ramos, Maria" userId="a3be8f58-3a9f-4040-9c48-a1db72d28810" providerId="ADAL" clId="{B9CE0E55-9EB4-4884-A04B-AE916BD37A50}" dt="2021-12-03T18:47:13.337" v="8665" actId="14100"/>
          <ac:grpSpMkLst>
            <pc:docMk/>
            <pc:sldMk cId="2542949151" sldId="471"/>
            <ac:grpSpMk id="103" creationId="{0AB3632A-9C07-47FC-BF51-6FFDFF9AB081}"/>
          </ac:grpSpMkLst>
        </pc:grpChg>
        <pc:grpChg chg="add del mod">
          <ac:chgData name="Corzo Ramos, Maria" userId="a3be8f58-3a9f-4040-9c48-a1db72d28810" providerId="ADAL" clId="{B9CE0E55-9EB4-4884-A04B-AE916BD37A50}" dt="2021-12-06T20:18:05.545" v="8838" actId="478"/>
          <ac:grpSpMkLst>
            <pc:docMk/>
            <pc:sldMk cId="2542949151" sldId="471"/>
            <ac:grpSpMk id="116" creationId="{E842023F-AE3B-4034-A15A-D7146542FF9F}"/>
          </ac:grpSpMkLst>
        </pc:grpChg>
        <pc:picChg chg="add mod">
          <ac:chgData name="Corzo Ramos, Maria" userId="a3be8f58-3a9f-4040-9c48-a1db72d28810" providerId="ADAL" clId="{B9CE0E55-9EB4-4884-A04B-AE916BD37A50}" dt="2021-11-27T19:16:51.996" v="4000"/>
          <ac:picMkLst>
            <pc:docMk/>
            <pc:sldMk cId="2542949151" sldId="471"/>
            <ac:picMk id="5" creationId="{A228E97D-92C2-4558-9470-20DB3F934286}"/>
          </ac:picMkLst>
        </pc:picChg>
        <pc:picChg chg="add mod">
          <ac:chgData name="Corzo Ramos, Maria" userId="a3be8f58-3a9f-4040-9c48-a1db72d28810" providerId="ADAL" clId="{B9CE0E55-9EB4-4884-A04B-AE916BD37A50}" dt="2021-11-29T11:33:21.531" v="7722" actId="1076"/>
          <ac:picMkLst>
            <pc:docMk/>
            <pc:sldMk cId="2542949151" sldId="471"/>
            <ac:picMk id="6" creationId="{10786B7E-3666-434E-AC56-5E2860830A07}"/>
          </ac:picMkLst>
        </pc:picChg>
        <pc:picChg chg="add mod">
          <ac:chgData name="Corzo Ramos, Maria" userId="a3be8f58-3a9f-4040-9c48-a1db72d28810" providerId="ADAL" clId="{B9CE0E55-9EB4-4884-A04B-AE916BD37A50}" dt="2021-11-29T11:33:21.531" v="7722" actId="1076"/>
          <ac:picMkLst>
            <pc:docMk/>
            <pc:sldMk cId="2542949151" sldId="471"/>
            <ac:picMk id="90" creationId="{480ED947-C43B-466F-97DB-E5A41A791B98}"/>
          </ac:picMkLst>
        </pc:picChg>
        <pc:picChg chg="add mod">
          <ac:chgData name="Corzo Ramos, Maria" userId="a3be8f58-3a9f-4040-9c48-a1db72d28810" providerId="ADAL" clId="{B9CE0E55-9EB4-4884-A04B-AE916BD37A50}" dt="2021-11-29T11:33:21.531" v="7722" actId="1076"/>
          <ac:picMkLst>
            <pc:docMk/>
            <pc:sldMk cId="2542949151" sldId="471"/>
            <ac:picMk id="91" creationId="{4E519A64-CCA6-47C2-AA50-8D31DEF73D83}"/>
          </ac:picMkLst>
        </pc:picChg>
        <pc:picChg chg="add mod">
          <ac:chgData name="Corzo Ramos, Maria" userId="a3be8f58-3a9f-4040-9c48-a1db72d28810" providerId="ADAL" clId="{B9CE0E55-9EB4-4884-A04B-AE916BD37A50}" dt="2021-11-29T11:33:21.531" v="7722" actId="1076"/>
          <ac:picMkLst>
            <pc:docMk/>
            <pc:sldMk cId="2542949151" sldId="471"/>
            <ac:picMk id="92" creationId="{1EEEDA84-6994-45E5-8B90-8BFE3804980E}"/>
          </ac:picMkLst>
        </pc:picChg>
        <pc:picChg chg="add mod">
          <ac:chgData name="Corzo Ramos, Maria" userId="a3be8f58-3a9f-4040-9c48-a1db72d28810" providerId="ADAL" clId="{B9CE0E55-9EB4-4884-A04B-AE916BD37A50}" dt="2021-11-29T11:28:38.062" v="7692"/>
          <ac:picMkLst>
            <pc:docMk/>
            <pc:sldMk cId="2542949151" sldId="471"/>
            <ac:picMk id="96" creationId="{3F21CB34-DE05-4C38-984A-617AAA1D9159}"/>
          </ac:picMkLst>
        </pc:picChg>
        <pc:picChg chg="add mod">
          <ac:chgData name="Corzo Ramos, Maria" userId="a3be8f58-3a9f-4040-9c48-a1db72d28810" providerId="ADAL" clId="{B9CE0E55-9EB4-4884-A04B-AE916BD37A50}" dt="2021-11-29T11:28:55.593" v="7694" actId="1076"/>
          <ac:picMkLst>
            <pc:docMk/>
            <pc:sldMk cId="2542949151" sldId="471"/>
            <ac:picMk id="97" creationId="{67903876-731C-478C-84B7-6388CF3EFB13}"/>
          </ac:picMkLst>
        </pc:picChg>
        <pc:picChg chg="add mod">
          <ac:chgData name="Corzo Ramos, Maria" userId="a3be8f58-3a9f-4040-9c48-a1db72d28810" providerId="ADAL" clId="{B9CE0E55-9EB4-4884-A04B-AE916BD37A50}" dt="2021-11-29T11:28:58.464" v="7695" actId="1076"/>
          <ac:picMkLst>
            <pc:docMk/>
            <pc:sldMk cId="2542949151" sldId="471"/>
            <ac:picMk id="98" creationId="{195EE406-A4BD-4204-9B08-815A6B2B0155}"/>
          </ac:picMkLst>
        </pc:picChg>
        <pc:picChg chg="add mod">
          <ac:chgData name="Corzo Ramos, Maria" userId="a3be8f58-3a9f-4040-9c48-a1db72d28810" providerId="ADAL" clId="{B9CE0E55-9EB4-4884-A04B-AE916BD37A50}" dt="2021-11-29T11:33:43.358" v="7728" actId="1076"/>
          <ac:picMkLst>
            <pc:docMk/>
            <pc:sldMk cId="2542949151" sldId="471"/>
            <ac:picMk id="99" creationId="{0F9DC680-4947-4225-BAFE-047DAEDC867F}"/>
          </ac:picMkLst>
        </pc:picChg>
        <pc:picChg chg="add mod">
          <ac:chgData name="Corzo Ramos, Maria" userId="a3be8f58-3a9f-4040-9c48-a1db72d28810" providerId="ADAL" clId="{B9CE0E55-9EB4-4884-A04B-AE916BD37A50}" dt="2021-11-29T11:29:01.711" v="7696" actId="1076"/>
          <ac:picMkLst>
            <pc:docMk/>
            <pc:sldMk cId="2542949151" sldId="471"/>
            <ac:picMk id="100" creationId="{CA5BCA2D-9EF7-4443-82E1-5B8700572677}"/>
          </ac:picMkLst>
        </pc:picChg>
        <pc:picChg chg="add del mod">
          <ac:chgData name="Corzo Ramos, Maria" userId="a3be8f58-3a9f-4040-9c48-a1db72d28810" providerId="ADAL" clId="{B9CE0E55-9EB4-4884-A04B-AE916BD37A50}" dt="2021-11-29T11:57:55.137" v="7793" actId="478"/>
          <ac:picMkLst>
            <pc:docMk/>
            <pc:sldMk cId="2542949151" sldId="471"/>
            <ac:picMk id="101" creationId="{0062EAA4-3375-487D-A063-4620FDFB343D}"/>
          </ac:picMkLst>
        </pc:picChg>
        <pc:picChg chg="mod">
          <ac:chgData name="Corzo Ramos, Maria" userId="a3be8f58-3a9f-4040-9c48-a1db72d28810" providerId="ADAL" clId="{B9CE0E55-9EB4-4884-A04B-AE916BD37A50}" dt="2021-12-03T18:47:13.337" v="8665" actId="14100"/>
          <ac:picMkLst>
            <pc:docMk/>
            <pc:sldMk cId="2542949151" sldId="471"/>
            <ac:picMk id="104" creationId="{341B6EE1-3767-4721-8791-7F496EA5D510}"/>
          </ac:picMkLst>
        </pc:picChg>
        <pc:picChg chg="mod">
          <ac:chgData name="Corzo Ramos, Maria" userId="a3be8f58-3a9f-4040-9c48-a1db72d28810" providerId="ADAL" clId="{B9CE0E55-9EB4-4884-A04B-AE916BD37A50}" dt="2021-12-03T18:47:13.337" v="8665" actId="14100"/>
          <ac:picMkLst>
            <pc:docMk/>
            <pc:sldMk cId="2542949151" sldId="471"/>
            <ac:picMk id="105" creationId="{ACEFA504-4CBB-48FB-9B01-50B07BBFF025}"/>
          </ac:picMkLst>
        </pc:picChg>
        <pc:picChg chg="mod">
          <ac:chgData name="Corzo Ramos, Maria" userId="a3be8f58-3a9f-4040-9c48-a1db72d28810" providerId="ADAL" clId="{B9CE0E55-9EB4-4884-A04B-AE916BD37A50}" dt="2021-12-03T18:47:13.337" v="8665" actId="14100"/>
          <ac:picMkLst>
            <pc:docMk/>
            <pc:sldMk cId="2542949151" sldId="471"/>
            <ac:picMk id="106" creationId="{C58353EE-35F4-4D73-920A-F123729D9281}"/>
          </ac:picMkLst>
        </pc:picChg>
        <pc:picChg chg="mod">
          <ac:chgData name="Corzo Ramos, Maria" userId="a3be8f58-3a9f-4040-9c48-a1db72d28810" providerId="ADAL" clId="{B9CE0E55-9EB4-4884-A04B-AE916BD37A50}" dt="2021-12-03T18:47:13.337" v="8665" actId="14100"/>
          <ac:picMkLst>
            <pc:docMk/>
            <pc:sldMk cId="2542949151" sldId="471"/>
            <ac:picMk id="107" creationId="{576B40B6-7A1D-49C6-B54E-AB0976FC5E6F}"/>
          </ac:picMkLst>
        </pc:picChg>
        <pc:picChg chg="mod">
          <ac:chgData name="Corzo Ramos, Maria" userId="a3be8f58-3a9f-4040-9c48-a1db72d28810" providerId="ADAL" clId="{B9CE0E55-9EB4-4884-A04B-AE916BD37A50}" dt="2021-12-03T18:47:13.337" v="8665" actId="14100"/>
          <ac:picMkLst>
            <pc:docMk/>
            <pc:sldMk cId="2542949151" sldId="471"/>
            <ac:picMk id="108" creationId="{A2E71960-9EFC-4B80-B4D2-76AB821633E4}"/>
          </ac:picMkLst>
        </pc:picChg>
        <pc:picChg chg="mod">
          <ac:chgData name="Corzo Ramos, Maria" userId="a3be8f58-3a9f-4040-9c48-a1db72d28810" providerId="ADAL" clId="{B9CE0E55-9EB4-4884-A04B-AE916BD37A50}" dt="2021-12-03T18:47:13.337" v="8665" actId="14100"/>
          <ac:picMkLst>
            <pc:docMk/>
            <pc:sldMk cId="2542949151" sldId="471"/>
            <ac:picMk id="109" creationId="{589C1C58-A45B-4CB7-8075-CCED7CD1DC0C}"/>
          </ac:picMkLst>
        </pc:picChg>
        <pc:picChg chg="mod">
          <ac:chgData name="Corzo Ramos, Maria" userId="a3be8f58-3a9f-4040-9c48-a1db72d28810" providerId="ADAL" clId="{B9CE0E55-9EB4-4884-A04B-AE916BD37A50}" dt="2021-12-03T18:47:13.337" v="8665" actId="14100"/>
          <ac:picMkLst>
            <pc:docMk/>
            <pc:sldMk cId="2542949151" sldId="471"/>
            <ac:picMk id="110" creationId="{CF751F43-B28E-45D9-8C1C-77F73B257ED6}"/>
          </ac:picMkLst>
        </pc:picChg>
        <pc:picChg chg="mod">
          <ac:chgData name="Corzo Ramos, Maria" userId="a3be8f58-3a9f-4040-9c48-a1db72d28810" providerId="ADAL" clId="{B9CE0E55-9EB4-4884-A04B-AE916BD37A50}" dt="2021-12-03T18:47:13.337" v="8665" actId="14100"/>
          <ac:picMkLst>
            <pc:docMk/>
            <pc:sldMk cId="2542949151" sldId="471"/>
            <ac:picMk id="111" creationId="{F20AF706-F151-4F85-80B9-3F65F4D528CD}"/>
          </ac:picMkLst>
        </pc:picChg>
        <pc:picChg chg="mod">
          <ac:chgData name="Corzo Ramos, Maria" userId="a3be8f58-3a9f-4040-9c48-a1db72d28810" providerId="ADAL" clId="{B9CE0E55-9EB4-4884-A04B-AE916BD37A50}" dt="2021-12-03T18:47:13.337" v="8665" actId="14100"/>
          <ac:picMkLst>
            <pc:docMk/>
            <pc:sldMk cId="2542949151" sldId="471"/>
            <ac:picMk id="112" creationId="{B31ED383-A458-4771-ACE6-B6220513C081}"/>
          </ac:picMkLst>
        </pc:picChg>
        <pc:picChg chg="mod">
          <ac:chgData name="Corzo Ramos, Maria" userId="a3be8f58-3a9f-4040-9c48-a1db72d28810" providerId="ADAL" clId="{B9CE0E55-9EB4-4884-A04B-AE916BD37A50}" dt="2021-12-03T18:47:13.337" v="8665" actId="14100"/>
          <ac:picMkLst>
            <pc:docMk/>
            <pc:sldMk cId="2542949151" sldId="471"/>
            <ac:picMk id="113" creationId="{52E37C30-EFC0-4C7D-B7A5-A2A76C576390}"/>
          </ac:picMkLst>
        </pc:picChg>
        <pc:picChg chg="add mod">
          <ac:chgData name="Corzo Ramos, Maria" userId="a3be8f58-3a9f-4040-9c48-a1db72d28810" providerId="ADAL" clId="{B9CE0E55-9EB4-4884-A04B-AE916BD37A50}" dt="2021-12-03T18:47:13.337" v="8665" actId="14100"/>
          <ac:picMkLst>
            <pc:docMk/>
            <pc:sldMk cId="2542949151" sldId="471"/>
            <ac:picMk id="115" creationId="{E46E1057-F212-4C1C-A956-C85809E6F800}"/>
          </ac:picMkLst>
        </pc:picChg>
        <pc:cxnChg chg="add mod">
          <ac:chgData name="Corzo Ramos, Maria" userId="a3be8f58-3a9f-4040-9c48-a1db72d28810" providerId="ADAL" clId="{B9CE0E55-9EB4-4884-A04B-AE916BD37A50}" dt="2021-11-27T19:16:47.375" v="3999"/>
          <ac:cxnSpMkLst>
            <pc:docMk/>
            <pc:sldMk cId="2542949151" sldId="471"/>
            <ac:cxnSpMk id="4" creationId="{EF4A5349-8EC2-4F84-9EEA-EEF1019A72BE}"/>
          </ac:cxnSpMkLst>
        </pc:cxnChg>
      </pc:sldChg>
      <pc:sldChg chg="addSp delSp modSp new mod ord">
        <pc:chgData name="Corzo Ramos, Maria" userId="a3be8f58-3a9f-4040-9c48-a1db72d28810" providerId="ADAL" clId="{B9CE0E55-9EB4-4884-A04B-AE916BD37A50}" dt="2021-12-06T09:20:56.738" v="8801" actId="20577"/>
        <pc:sldMkLst>
          <pc:docMk/>
          <pc:sldMk cId="632077150" sldId="472"/>
        </pc:sldMkLst>
        <pc:spChg chg="del">
          <ac:chgData name="Corzo Ramos, Maria" userId="a3be8f58-3a9f-4040-9c48-a1db72d28810" providerId="ADAL" clId="{B9CE0E55-9EB4-4884-A04B-AE916BD37A50}" dt="2021-11-28T19:35:18.752" v="6508" actId="478"/>
          <ac:spMkLst>
            <pc:docMk/>
            <pc:sldMk cId="632077150" sldId="472"/>
            <ac:spMk id="2" creationId="{37CADD75-7DD6-45CC-8159-7A6DBCFADB30}"/>
          </ac:spMkLst>
        </pc:spChg>
        <pc:spChg chg="del">
          <ac:chgData name="Corzo Ramos, Maria" userId="a3be8f58-3a9f-4040-9c48-a1db72d28810" providerId="ADAL" clId="{B9CE0E55-9EB4-4884-A04B-AE916BD37A50}" dt="2021-11-28T19:35:15.952" v="6507"/>
          <ac:spMkLst>
            <pc:docMk/>
            <pc:sldMk cId="632077150" sldId="472"/>
            <ac:spMk id="3" creationId="{C1E0FFE5-49BB-4803-A132-292622149965}"/>
          </ac:spMkLst>
        </pc:spChg>
        <pc:spChg chg="add mod">
          <ac:chgData name="Corzo Ramos, Maria" userId="a3be8f58-3a9f-4040-9c48-a1db72d28810" providerId="ADAL" clId="{B9CE0E55-9EB4-4884-A04B-AE916BD37A50}" dt="2021-12-06T09:20:56.738" v="8801" actId="20577"/>
          <ac:spMkLst>
            <pc:docMk/>
            <pc:sldMk cId="632077150" sldId="472"/>
            <ac:spMk id="4" creationId="{AED77A16-7A0D-4FDC-B6AE-68621C45940A}"/>
          </ac:spMkLst>
        </pc:spChg>
      </pc:sldChg>
      <pc:sldChg chg="modSp new mod">
        <pc:chgData name="Corzo Ramos, Maria" userId="a3be8f58-3a9f-4040-9c48-a1db72d28810" providerId="ADAL" clId="{B9CE0E55-9EB4-4884-A04B-AE916BD37A50}" dt="2021-12-06T09:19:09.899" v="8777" actId="20577"/>
        <pc:sldMkLst>
          <pc:docMk/>
          <pc:sldMk cId="1509812231" sldId="473"/>
        </pc:sldMkLst>
        <pc:spChg chg="mod">
          <ac:chgData name="Corzo Ramos, Maria" userId="a3be8f58-3a9f-4040-9c48-a1db72d28810" providerId="ADAL" clId="{B9CE0E55-9EB4-4884-A04B-AE916BD37A50}" dt="2021-12-06T09:19:09.899" v="8777" actId="20577"/>
          <ac:spMkLst>
            <pc:docMk/>
            <pc:sldMk cId="1509812231" sldId="473"/>
            <ac:spMk id="2" creationId="{9382F503-21CB-42DA-924D-2159F86F850E}"/>
          </ac:spMkLst>
        </pc:spChg>
      </pc:sldChg>
      <pc:sldChg chg="modSp new del mod">
        <pc:chgData name="Corzo Ramos, Maria" userId="a3be8f58-3a9f-4040-9c48-a1db72d28810" providerId="ADAL" clId="{B9CE0E55-9EB4-4884-A04B-AE916BD37A50}" dt="2021-12-06T20:26:32.504" v="8885" actId="47"/>
        <pc:sldMkLst>
          <pc:docMk/>
          <pc:sldMk cId="1642668819" sldId="474"/>
        </pc:sldMkLst>
        <pc:spChg chg="mod">
          <ac:chgData name="Corzo Ramos, Maria" userId="a3be8f58-3a9f-4040-9c48-a1db72d28810" providerId="ADAL" clId="{B9CE0E55-9EB4-4884-A04B-AE916BD37A50}" dt="2021-12-06T09:21:47.912" v="8829" actId="20577"/>
          <ac:spMkLst>
            <pc:docMk/>
            <pc:sldMk cId="1642668819" sldId="474"/>
            <ac:spMk id="3" creationId="{8C5579B7-BCC9-496C-93D9-7EE68F367651}"/>
          </ac:spMkLst>
        </pc:spChg>
      </pc:sldChg>
      <pc:sldChg chg="modSp add mod">
        <pc:chgData name="Corzo Ramos, Maria" userId="a3be8f58-3a9f-4040-9c48-a1db72d28810" providerId="ADAL" clId="{B9CE0E55-9EB4-4884-A04B-AE916BD37A50}" dt="2021-12-06T20:28:34.283" v="8915" actId="21"/>
        <pc:sldMkLst>
          <pc:docMk/>
          <pc:sldMk cId="3506645472" sldId="475"/>
        </pc:sldMkLst>
        <pc:spChg chg="mod">
          <ac:chgData name="Corzo Ramos, Maria" userId="a3be8f58-3a9f-4040-9c48-a1db72d28810" providerId="ADAL" clId="{B9CE0E55-9EB4-4884-A04B-AE916BD37A50}" dt="2021-12-06T20:28:34.283" v="8915" actId="21"/>
          <ac:spMkLst>
            <pc:docMk/>
            <pc:sldMk cId="3506645472" sldId="475"/>
            <ac:spMk id="3" creationId="{00000000-0000-0000-0000-000000000000}"/>
          </ac:spMkLst>
        </pc:spChg>
      </pc:sldChg>
      <pc:sldChg chg="add del">
        <pc:chgData name="Corzo Ramos, Maria" userId="a3be8f58-3a9f-4040-9c48-a1db72d28810" providerId="ADAL" clId="{B9CE0E55-9EB4-4884-A04B-AE916BD37A50}" dt="2021-11-25T09:49:33.018" v="1261" actId="47"/>
        <pc:sldMkLst>
          <pc:docMk/>
          <pc:sldMk cId="2025460894" sldId="848"/>
        </pc:sldMkLst>
      </pc:sldChg>
      <pc:sldChg chg="new del">
        <pc:chgData name="Corzo Ramos, Maria" userId="a3be8f58-3a9f-4040-9c48-a1db72d28810" providerId="ADAL" clId="{B9CE0E55-9EB4-4884-A04B-AE916BD37A50}" dt="2021-11-25T09:46:42.608" v="1235" actId="47"/>
        <pc:sldMkLst>
          <pc:docMk/>
          <pc:sldMk cId="3308370930" sldId="849"/>
        </pc:sldMkLst>
      </pc:sldChg>
      <pc:sldMasterChg chg="delSldLayout">
        <pc:chgData name="Corzo Ramos, Maria" userId="a3be8f58-3a9f-4040-9c48-a1db72d28810" providerId="ADAL" clId="{B9CE0E55-9EB4-4884-A04B-AE916BD37A50}" dt="2021-11-28T19:36:55.365" v="6519" actId="47"/>
        <pc:sldMasterMkLst>
          <pc:docMk/>
          <pc:sldMasterMk cId="1135476794" sldId="2147483748"/>
        </pc:sldMasterMkLst>
        <pc:sldLayoutChg chg="del">
          <pc:chgData name="Corzo Ramos, Maria" userId="a3be8f58-3a9f-4040-9c48-a1db72d28810" providerId="ADAL" clId="{B9CE0E55-9EB4-4884-A04B-AE916BD37A50}" dt="2021-11-28T19:36:55.365" v="6519" actId="47"/>
          <pc:sldLayoutMkLst>
            <pc:docMk/>
            <pc:sldMasterMk cId="1135476794" sldId="2147483748"/>
            <pc:sldLayoutMk cId="3396833293" sldId="2147483774"/>
          </pc:sldLayoutMkLst>
        </pc:sldLayoutChg>
      </pc:sldMasterChg>
    </pc:docChg>
  </pc:docChgLst>
  <pc:docChgLst>
    <pc:chgData name="Corzo Ramos, Maria" userId="a3be8f58-3a9f-4040-9c48-a1db72d28810" providerId="ADAL" clId="{4553B902-8CD0-4F15-BC74-F9546F669325}"/>
    <pc:docChg chg="undo custSel addSld delSld modSld sldOrd">
      <pc:chgData name="Corzo Ramos, Maria" userId="a3be8f58-3a9f-4040-9c48-a1db72d28810" providerId="ADAL" clId="{4553B902-8CD0-4F15-BC74-F9546F669325}" dt="2022-01-25T14:31:08.972" v="2349" actId="20577"/>
      <pc:docMkLst>
        <pc:docMk/>
      </pc:docMkLst>
      <pc:sldChg chg="mod modShow">
        <pc:chgData name="Corzo Ramos, Maria" userId="a3be8f58-3a9f-4040-9c48-a1db72d28810" providerId="ADAL" clId="{4553B902-8CD0-4F15-BC74-F9546F669325}" dt="2022-01-18T15:22:35.567" v="958" actId="729"/>
        <pc:sldMkLst>
          <pc:docMk/>
          <pc:sldMk cId="2003582513" sldId="256"/>
        </pc:sldMkLst>
      </pc:sldChg>
      <pc:sldChg chg="modSp mod">
        <pc:chgData name="Corzo Ramos, Maria" userId="a3be8f58-3a9f-4040-9c48-a1db72d28810" providerId="ADAL" clId="{4553B902-8CD0-4F15-BC74-F9546F669325}" dt="2022-01-17T17:05:43.808" v="290" actId="20577"/>
        <pc:sldMkLst>
          <pc:docMk/>
          <pc:sldMk cId="2789937327" sldId="342"/>
        </pc:sldMkLst>
        <pc:spChg chg="mod">
          <ac:chgData name="Corzo Ramos, Maria" userId="a3be8f58-3a9f-4040-9c48-a1db72d28810" providerId="ADAL" clId="{4553B902-8CD0-4F15-BC74-F9546F669325}" dt="2022-01-17T17:05:43.808" v="290" actId="20577"/>
          <ac:spMkLst>
            <pc:docMk/>
            <pc:sldMk cId="2789937327" sldId="342"/>
            <ac:spMk id="2" creationId="{97EDF078-A1F8-40DF-BBC8-36AD22F3CE79}"/>
          </ac:spMkLst>
        </pc:spChg>
      </pc:sldChg>
      <pc:sldChg chg="modSp mod">
        <pc:chgData name="Corzo Ramos, Maria" userId="a3be8f58-3a9f-4040-9c48-a1db72d28810" providerId="ADAL" clId="{4553B902-8CD0-4F15-BC74-F9546F669325}" dt="2022-01-18T14:29:03.556" v="601" actId="12"/>
        <pc:sldMkLst>
          <pc:docMk/>
          <pc:sldMk cId="2985953299" sldId="452"/>
        </pc:sldMkLst>
        <pc:spChg chg="mod">
          <ac:chgData name="Corzo Ramos, Maria" userId="a3be8f58-3a9f-4040-9c48-a1db72d28810" providerId="ADAL" clId="{4553B902-8CD0-4F15-BC74-F9546F669325}" dt="2022-01-18T13:59:49.316" v="366" actId="1076"/>
          <ac:spMkLst>
            <pc:docMk/>
            <pc:sldMk cId="2985953299" sldId="452"/>
            <ac:spMk id="29" creationId="{336EC8D2-24B2-4220-A9B5-56AC38A6B676}"/>
          </ac:spMkLst>
        </pc:spChg>
        <pc:spChg chg="mod">
          <ac:chgData name="Corzo Ramos, Maria" userId="a3be8f58-3a9f-4040-9c48-a1db72d28810" providerId="ADAL" clId="{4553B902-8CD0-4F15-BC74-F9546F669325}" dt="2022-01-18T14:29:03.556" v="601" actId="12"/>
          <ac:spMkLst>
            <pc:docMk/>
            <pc:sldMk cId="2985953299" sldId="452"/>
            <ac:spMk id="57" creationId="{CF5963C6-778F-4730-91F2-F20E989A2C4F}"/>
          </ac:spMkLst>
        </pc:spChg>
        <pc:spChg chg="mod">
          <ac:chgData name="Corzo Ramos, Maria" userId="a3be8f58-3a9f-4040-9c48-a1db72d28810" providerId="ADAL" clId="{4553B902-8CD0-4F15-BC74-F9546F669325}" dt="2022-01-18T13:56:44.498" v="333" actId="1076"/>
          <ac:spMkLst>
            <pc:docMk/>
            <pc:sldMk cId="2985953299" sldId="452"/>
            <ac:spMk id="58" creationId="{7A45CEF3-7E42-4FC8-AEE0-EA42D3D473EA}"/>
          </ac:spMkLst>
        </pc:spChg>
        <pc:spChg chg="mod">
          <ac:chgData name="Corzo Ramos, Maria" userId="a3be8f58-3a9f-4040-9c48-a1db72d28810" providerId="ADAL" clId="{4553B902-8CD0-4F15-BC74-F9546F669325}" dt="2022-01-18T14:00:34.627" v="377" actId="1076"/>
          <ac:spMkLst>
            <pc:docMk/>
            <pc:sldMk cId="2985953299" sldId="452"/>
            <ac:spMk id="65" creationId="{E1259892-F507-43F8-B07F-A042F1F8AFAB}"/>
          </ac:spMkLst>
        </pc:spChg>
        <pc:spChg chg="mod">
          <ac:chgData name="Corzo Ramos, Maria" userId="a3be8f58-3a9f-4040-9c48-a1db72d28810" providerId="ADAL" clId="{4553B902-8CD0-4F15-BC74-F9546F669325}" dt="2022-01-18T14:23:14.796" v="545" actId="948"/>
          <ac:spMkLst>
            <pc:docMk/>
            <pc:sldMk cId="2985953299" sldId="452"/>
            <ac:spMk id="66" creationId="{D79CEAE4-888A-4610-B6D2-DD4392F5DF5A}"/>
          </ac:spMkLst>
        </pc:spChg>
      </pc:sldChg>
      <pc:sldChg chg="addSp modSp mod">
        <pc:chgData name="Corzo Ramos, Maria" userId="a3be8f58-3a9f-4040-9c48-a1db72d28810" providerId="ADAL" clId="{4553B902-8CD0-4F15-BC74-F9546F669325}" dt="2022-01-18T16:10:08.538" v="1434" actId="1076"/>
        <pc:sldMkLst>
          <pc:docMk/>
          <pc:sldMk cId="226918198" sldId="455"/>
        </pc:sldMkLst>
        <pc:spChg chg="mod">
          <ac:chgData name="Corzo Ramos, Maria" userId="a3be8f58-3a9f-4040-9c48-a1db72d28810" providerId="ADAL" clId="{4553B902-8CD0-4F15-BC74-F9546F669325}" dt="2022-01-18T15:20:03.306" v="912" actId="1076"/>
          <ac:spMkLst>
            <pc:docMk/>
            <pc:sldMk cId="226918198" sldId="455"/>
            <ac:spMk id="12" creationId="{22DB35F1-5B4C-E04D-BF96-F5B8C3516A4F}"/>
          </ac:spMkLst>
        </pc:spChg>
        <pc:picChg chg="mod">
          <ac:chgData name="Corzo Ramos, Maria" userId="a3be8f58-3a9f-4040-9c48-a1db72d28810" providerId="ADAL" clId="{4553B902-8CD0-4F15-BC74-F9546F669325}" dt="2022-01-18T16:10:08.538" v="1434" actId="1076"/>
          <ac:picMkLst>
            <pc:docMk/>
            <pc:sldMk cId="226918198" sldId="455"/>
            <ac:picMk id="35" creationId="{EC31D767-10CF-4591-B792-4130D3CB27B8}"/>
          </ac:picMkLst>
        </pc:picChg>
        <pc:cxnChg chg="add mod">
          <ac:chgData name="Corzo Ramos, Maria" userId="a3be8f58-3a9f-4040-9c48-a1db72d28810" providerId="ADAL" clId="{4553B902-8CD0-4F15-BC74-F9546F669325}" dt="2022-01-18T15:19:58.395" v="911"/>
          <ac:cxnSpMkLst>
            <pc:docMk/>
            <pc:sldMk cId="226918198" sldId="455"/>
            <ac:cxnSpMk id="51" creationId="{E4E0240F-70BF-4617-B557-CAE8AB0EF2AD}"/>
          </ac:cxnSpMkLst>
        </pc:cxnChg>
      </pc:sldChg>
      <pc:sldChg chg="del">
        <pc:chgData name="Corzo Ramos, Maria" userId="a3be8f58-3a9f-4040-9c48-a1db72d28810" providerId="ADAL" clId="{4553B902-8CD0-4F15-BC74-F9546F669325}" dt="2022-01-18T13:52:38.170" v="327" actId="47"/>
        <pc:sldMkLst>
          <pc:docMk/>
          <pc:sldMk cId="3975237016" sldId="456"/>
        </pc:sldMkLst>
      </pc:sldChg>
      <pc:sldChg chg="addSp modSp mod">
        <pc:chgData name="Corzo Ramos, Maria" userId="a3be8f58-3a9f-4040-9c48-a1db72d28810" providerId="ADAL" clId="{4553B902-8CD0-4F15-BC74-F9546F669325}" dt="2022-01-25T13:29:08.651" v="2272" actId="20577"/>
        <pc:sldMkLst>
          <pc:docMk/>
          <pc:sldMk cId="3288986019" sldId="460"/>
        </pc:sldMkLst>
        <pc:spChg chg="mod">
          <ac:chgData name="Corzo Ramos, Maria" userId="a3be8f58-3a9f-4040-9c48-a1db72d28810" providerId="ADAL" clId="{4553B902-8CD0-4F15-BC74-F9546F669325}" dt="2022-01-25T12:27:47.433" v="2093" actId="20577"/>
          <ac:spMkLst>
            <pc:docMk/>
            <pc:sldMk cId="3288986019" sldId="460"/>
            <ac:spMk id="12" creationId="{18A9052A-CB1E-4718-AFF2-FCCEE3227E69}"/>
          </ac:spMkLst>
        </pc:spChg>
        <pc:spChg chg="mod">
          <ac:chgData name="Corzo Ramos, Maria" userId="a3be8f58-3a9f-4040-9c48-a1db72d28810" providerId="ADAL" clId="{4553B902-8CD0-4F15-BC74-F9546F669325}" dt="2022-01-25T12:58:49.569" v="2158" actId="20577"/>
          <ac:spMkLst>
            <pc:docMk/>
            <pc:sldMk cId="3288986019" sldId="460"/>
            <ac:spMk id="17" creationId="{1506C4AC-C156-406E-A74D-3B1F5B0894D6}"/>
          </ac:spMkLst>
        </pc:spChg>
        <pc:spChg chg="mod">
          <ac:chgData name="Corzo Ramos, Maria" userId="a3be8f58-3a9f-4040-9c48-a1db72d28810" providerId="ADAL" clId="{4553B902-8CD0-4F15-BC74-F9546F669325}" dt="2022-01-25T12:31:59.969" v="2130" actId="1076"/>
          <ac:spMkLst>
            <pc:docMk/>
            <pc:sldMk cId="3288986019" sldId="460"/>
            <ac:spMk id="22" creationId="{CC7F4E1E-4A25-44B4-A94E-C3790CD9D34A}"/>
          </ac:spMkLst>
        </pc:spChg>
        <pc:spChg chg="mod">
          <ac:chgData name="Corzo Ramos, Maria" userId="a3be8f58-3a9f-4040-9c48-a1db72d28810" providerId="ADAL" clId="{4553B902-8CD0-4F15-BC74-F9546F669325}" dt="2022-01-18T14:17:53.067" v="515" actId="207"/>
          <ac:spMkLst>
            <pc:docMk/>
            <pc:sldMk cId="3288986019" sldId="460"/>
            <ac:spMk id="38" creationId="{981C3459-067E-4AEB-BE25-A3428986F445}"/>
          </ac:spMkLst>
        </pc:spChg>
        <pc:spChg chg="mod">
          <ac:chgData name="Corzo Ramos, Maria" userId="a3be8f58-3a9f-4040-9c48-a1db72d28810" providerId="ADAL" clId="{4553B902-8CD0-4F15-BC74-F9546F669325}" dt="2022-01-25T12:32:45.332" v="2133" actId="20577"/>
          <ac:spMkLst>
            <pc:docMk/>
            <pc:sldMk cId="3288986019" sldId="460"/>
            <ac:spMk id="49" creationId="{2678F4B0-932A-434D-BBE0-AD3F3D51E80F}"/>
          </ac:spMkLst>
        </pc:spChg>
        <pc:spChg chg="add mod">
          <ac:chgData name="Corzo Ramos, Maria" userId="a3be8f58-3a9f-4040-9c48-a1db72d28810" providerId="ADAL" clId="{4553B902-8CD0-4F15-BC74-F9546F669325}" dt="2022-01-25T13:29:08.651" v="2272" actId="20577"/>
          <ac:spMkLst>
            <pc:docMk/>
            <pc:sldMk cId="3288986019" sldId="460"/>
            <ac:spMk id="60" creationId="{A6C37817-7900-4878-8C9E-985F06148A98}"/>
          </ac:spMkLst>
        </pc:spChg>
        <pc:spChg chg="add mod">
          <ac:chgData name="Corzo Ramos, Maria" userId="a3be8f58-3a9f-4040-9c48-a1db72d28810" providerId="ADAL" clId="{4553B902-8CD0-4F15-BC74-F9546F669325}" dt="2022-01-18T14:21:55.076" v="542" actId="164"/>
          <ac:spMkLst>
            <pc:docMk/>
            <pc:sldMk cId="3288986019" sldId="460"/>
            <ac:spMk id="61" creationId="{FC5B0C41-74FA-4D66-A2EE-DFECD16C9923}"/>
          </ac:spMkLst>
        </pc:spChg>
        <pc:spChg chg="add mod">
          <ac:chgData name="Corzo Ramos, Maria" userId="a3be8f58-3a9f-4040-9c48-a1db72d28810" providerId="ADAL" clId="{4553B902-8CD0-4F15-BC74-F9546F669325}" dt="2022-01-25T12:31:32.592" v="2126" actId="20577"/>
          <ac:spMkLst>
            <pc:docMk/>
            <pc:sldMk cId="3288986019" sldId="460"/>
            <ac:spMk id="62" creationId="{6AC8851B-B1AE-42B5-9AA1-71F3E64774D6}"/>
          </ac:spMkLst>
        </pc:spChg>
        <pc:spChg chg="add mod">
          <ac:chgData name="Corzo Ramos, Maria" userId="a3be8f58-3a9f-4040-9c48-a1db72d28810" providerId="ADAL" clId="{4553B902-8CD0-4F15-BC74-F9546F669325}" dt="2022-01-25T12:31:06.860" v="2115" actId="20577"/>
          <ac:spMkLst>
            <pc:docMk/>
            <pc:sldMk cId="3288986019" sldId="460"/>
            <ac:spMk id="63" creationId="{F8DF2032-162A-48A2-9555-7B63ECF6DFE3}"/>
          </ac:spMkLst>
        </pc:spChg>
        <pc:grpChg chg="add mod">
          <ac:chgData name="Corzo Ramos, Maria" userId="a3be8f58-3a9f-4040-9c48-a1db72d28810" providerId="ADAL" clId="{4553B902-8CD0-4F15-BC74-F9546F669325}" dt="2022-01-18T14:33:51.917" v="620" actId="1076"/>
          <ac:grpSpMkLst>
            <pc:docMk/>
            <pc:sldMk cId="3288986019" sldId="460"/>
            <ac:grpSpMk id="2" creationId="{CE2F4CE0-88B0-42C0-B4C3-947CB48007EE}"/>
          </ac:grpSpMkLst>
        </pc:grpChg>
        <pc:grpChg chg="mod">
          <ac:chgData name="Corzo Ramos, Maria" userId="a3be8f58-3a9f-4040-9c48-a1db72d28810" providerId="ADAL" clId="{4553B902-8CD0-4F15-BC74-F9546F669325}" dt="2022-01-18T14:21:55.076" v="542" actId="164"/>
          <ac:grpSpMkLst>
            <pc:docMk/>
            <pc:sldMk cId="3288986019" sldId="460"/>
            <ac:grpSpMk id="4" creationId="{C206D895-F170-48FA-88CD-3EE55B632E59}"/>
          </ac:grpSpMkLst>
        </pc:grpChg>
        <pc:grpChg chg="mod">
          <ac:chgData name="Corzo Ramos, Maria" userId="a3be8f58-3a9f-4040-9c48-a1db72d28810" providerId="ADAL" clId="{4553B902-8CD0-4F15-BC74-F9546F669325}" dt="2022-01-18T14:33:28.867" v="618" actId="1076"/>
          <ac:grpSpMkLst>
            <pc:docMk/>
            <pc:sldMk cId="3288986019" sldId="460"/>
            <ac:grpSpMk id="45" creationId="{10C74EBB-6E27-489A-9BEA-F823BDC41D9A}"/>
          </ac:grpSpMkLst>
        </pc:grpChg>
        <pc:grpChg chg="mod">
          <ac:chgData name="Corzo Ramos, Maria" userId="a3be8f58-3a9f-4040-9c48-a1db72d28810" providerId="ADAL" clId="{4553B902-8CD0-4F15-BC74-F9546F669325}" dt="2022-01-18T14:33:28.867" v="618" actId="1076"/>
          <ac:grpSpMkLst>
            <pc:docMk/>
            <pc:sldMk cId="3288986019" sldId="460"/>
            <ac:grpSpMk id="46" creationId="{112E89B6-8249-4704-AEE7-048B8D712CCF}"/>
          </ac:grpSpMkLst>
        </pc:grpChg>
        <pc:grpChg chg="mod">
          <ac:chgData name="Corzo Ramos, Maria" userId="a3be8f58-3a9f-4040-9c48-a1db72d28810" providerId="ADAL" clId="{4553B902-8CD0-4F15-BC74-F9546F669325}" dt="2022-01-18T14:27:26.407" v="574" actId="1076"/>
          <ac:grpSpMkLst>
            <pc:docMk/>
            <pc:sldMk cId="3288986019" sldId="460"/>
            <ac:grpSpMk id="47" creationId="{374C6D9E-F6FF-4436-BBAE-AC219791CF48}"/>
          </ac:grpSpMkLst>
        </pc:grpChg>
        <pc:grpChg chg="mod">
          <ac:chgData name="Corzo Ramos, Maria" userId="a3be8f58-3a9f-4040-9c48-a1db72d28810" providerId="ADAL" clId="{4553B902-8CD0-4F15-BC74-F9546F669325}" dt="2022-01-18T14:27:26.407" v="574" actId="1076"/>
          <ac:grpSpMkLst>
            <pc:docMk/>
            <pc:sldMk cId="3288986019" sldId="460"/>
            <ac:grpSpMk id="56" creationId="{7F034F8C-66D3-49E9-B5B7-F1B1A3793F74}"/>
          </ac:grpSpMkLst>
        </pc:grpChg>
        <pc:grpChg chg="mod">
          <ac:chgData name="Corzo Ramos, Maria" userId="a3be8f58-3a9f-4040-9c48-a1db72d28810" providerId="ADAL" clId="{4553B902-8CD0-4F15-BC74-F9546F669325}" dt="2022-01-18T14:27:26.407" v="574" actId="1076"/>
          <ac:grpSpMkLst>
            <pc:docMk/>
            <pc:sldMk cId="3288986019" sldId="460"/>
            <ac:grpSpMk id="57" creationId="{3377540E-0081-4710-AF96-C5F26E527EE4}"/>
          </ac:grpSpMkLst>
        </pc:grpChg>
        <pc:grpChg chg="mod">
          <ac:chgData name="Corzo Ramos, Maria" userId="a3be8f58-3a9f-4040-9c48-a1db72d28810" providerId="ADAL" clId="{4553B902-8CD0-4F15-BC74-F9546F669325}" dt="2022-01-18T14:23:30.257" v="547" actId="1076"/>
          <ac:grpSpMkLst>
            <pc:docMk/>
            <pc:sldMk cId="3288986019" sldId="460"/>
            <ac:grpSpMk id="58" creationId="{A1765768-2499-4829-917C-01878F190701}"/>
          </ac:grpSpMkLst>
        </pc:grpChg>
        <pc:grpChg chg="mod">
          <ac:chgData name="Corzo Ramos, Maria" userId="a3be8f58-3a9f-4040-9c48-a1db72d28810" providerId="ADAL" clId="{4553B902-8CD0-4F15-BC74-F9546F669325}" dt="2022-01-18T16:29:08.099" v="1488" actId="1076"/>
          <ac:grpSpMkLst>
            <pc:docMk/>
            <pc:sldMk cId="3288986019" sldId="460"/>
            <ac:grpSpMk id="64" creationId="{1EFA7E6F-83E1-4917-BD83-E0493E847047}"/>
          </ac:grpSpMkLst>
        </pc:grpChg>
        <pc:grpChg chg="mod">
          <ac:chgData name="Corzo Ramos, Maria" userId="a3be8f58-3a9f-4040-9c48-a1db72d28810" providerId="ADAL" clId="{4553B902-8CD0-4F15-BC74-F9546F669325}" dt="2022-01-18T16:29:08.099" v="1488" actId="1076"/>
          <ac:grpSpMkLst>
            <pc:docMk/>
            <pc:sldMk cId="3288986019" sldId="460"/>
            <ac:grpSpMk id="66" creationId="{38AAD7C4-FA6C-4B00-A1C1-E9D8F2384C60}"/>
          </ac:grpSpMkLst>
        </pc:grpChg>
        <pc:picChg chg="mod">
          <ac:chgData name="Corzo Ramos, Maria" userId="a3be8f58-3a9f-4040-9c48-a1db72d28810" providerId="ADAL" clId="{4553B902-8CD0-4F15-BC74-F9546F669325}" dt="2022-01-18T14:23:30.257" v="547" actId="1076"/>
          <ac:picMkLst>
            <pc:docMk/>
            <pc:sldMk cId="3288986019" sldId="460"/>
            <ac:picMk id="39" creationId="{CDB57045-7C9D-4A95-8B29-820432EF4E0F}"/>
          </ac:picMkLst>
        </pc:picChg>
        <pc:picChg chg="mod">
          <ac:chgData name="Corzo Ramos, Maria" userId="a3be8f58-3a9f-4040-9c48-a1db72d28810" providerId="ADAL" clId="{4553B902-8CD0-4F15-BC74-F9546F669325}" dt="2022-01-18T14:27:26.407" v="574" actId="1076"/>
          <ac:picMkLst>
            <pc:docMk/>
            <pc:sldMk cId="3288986019" sldId="460"/>
            <ac:picMk id="40" creationId="{F1B728B6-05A7-4D81-969C-82902BCE7E98}"/>
          </ac:picMkLst>
        </pc:picChg>
        <pc:picChg chg="mod">
          <ac:chgData name="Corzo Ramos, Maria" userId="a3be8f58-3a9f-4040-9c48-a1db72d28810" providerId="ADAL" clId="{4553B902-8CD0-4F15-BC74-F9546F669325}" dt="2022-01-18T14:27:26.407" v="574" actId="1076"/>
          <ac:picMkLst>
            <pc:docMk/>
            <pc:sldMk cId="3288986019" sldId="460"/>
            <ac:picMk id="41" creationId="{B5707953-A29D-42E5-B8C9-BF05DA74CF8E}"/>
          </ac:picMkLst>
        </pc:picChg>
        <pc:picChg chg="mod">
          <ac:chgData name="Corzo Ramos, Maria" userId="a3be8f58-3a9f-4040-9c48-a1db72d28810" providerId="ADAL" clId="{4553B902-8CD0-4F15-BC74-F9546F669325}" dt="2022-01-18T14:33:28.867" v="618" actId="1076"/>
          <ac:picMkLst>
            <pc:docMk/>
            <pc:sldMk cId="3288986019" sldId="460"/>
            <ac:picMk id="42" creationId="{837346EC-455D-4338-B5A5-12BA605E3494}"/>
          </ac:picMkLst>
        </pc:picChg>
        <pc:picChg chg="mod">
          <ac:chgData name="Corzo Ramos, Maria" userId="a3be8f58-3a9f-4040-9c48-a1db72d28810" providerId="ADAL" clId="{4553B902-8CD0-4F15-BC74-F9546F669325}" dt="2022-01-18T14:33:28.867" v="618" actId="1076"/>
          <ac:picMkLst>
            <pc:docMk/>
            <pc:sldMk cId="3288986019" sldId="460"/>
            <ac:picMk id="43" creationId="{BA0EF711-6314-4685-83A5-5D817F763D63}"/>
          </ac:picMkLst>
        </pc:picChg>
        <pc:picChg chg="mod">
          <ac:chgData name="Corzo Ramos, Maria" userId="a3be8f58-3a9f-4040-9c48-a1db72d28810" providerId="ADAL" clId="{4553B902-8CD0-4F15-BC74-F9546F669325}" dt="2022-01-18T14:33:28.867" v="618" actId="1076"/>
          <ac:picMkLst>
            <pc:docMk/>
            <pc:sldMk cId="3288986019" sldId="460"/>
            <ac:picMk id="44" creationId="{BE4A3C5A-0153-41AA-B82C-AC781158A94B}"/>
          </ac:picMkLst>
        </pc:picChg>
        <pc:picChg chg="mod">
          <ac:chgData name="Corzo Ramos, Maria" userId="a3be8f58-3a9f-4040-9c48-a1db72d28810" providerId="ADAL" clId="{4553B902-8CD0-4F15-BC74-F9546F669325}" dt="2022-01-18T14:23:30.257" v="547" actId="1076"/>
          <ac:picMkLst>
            <pc:docMk/>
            <pc:sldMk cId="3288986019" sldId="460"/>
            <ac:picMk id="53" creationId="{199558F8-F211-48A3-A706-69F33E1D91F8}"/>
          </ac:picMkLst>
        </pc:picChg>
        <pc:picChg chg="mod">
          <ac:chgData name="Corzo Ramos, Maria" userId="a3be8f58-3a9f-4040-9c48-a1db72d28810" providerId="ADAL" clId="{4553B902-8CD0-4F15-BC74-F9546F669325}" dt="2022-01-18T14:27:26.407" v="574" actId="1076"/>
          <ac:picMkLst>
            <pc:docMk/>
            <pc:sldMk cId="3288986019" sldId="460"/>
            <ac:picMk id="54" creationId="{DF52D1F5-F335-49D8-B161-64EAE98850A8}"/>
          </ac:picMkLst>
        </pc:picChg>
        <pc:picChg chg="mod">
          <ac:chgData name="Corzo Ramos, Maria" userId="a3be8f58-3a9f-4040-9c48-a1db72d28810" providerId="ADAL" clId="{4553B902-8CD0-4F15-BC74-F9546F669325}" dt="2022-01-18T14:27:26.407" v="574" actId="1076"/>
          <ac:picMkLst>
            <pc:docMk/>
            <pc:sldMk cId="3288986019" sldId="460"/>
            <ac:picMk id="55" creationId="{8612039F-9D9F-4F11-939E-5C170BED29D1}"/>
          </ac:picMkLst>
        </pc:picChg>
        <pc:picChg chg="add mod">
          <ac:chgData name="Corzo Ramos, Maria" userId="a3be8f58-3a9f-4040-9c48-a1db72d28810" providerId="ADAL" clId="{4553B902-8CD0-4F15-BC74-F9546F669325}" dt="2022-01-18T13:55:35.483" v="328"/>
          <ac:picMkLst>
            <pc:docMk/>
            <pc:sldMk cId="3288986019" sldId="460"/>
            <ac:picMk id="59" creationId="{8603856B-742D-4696-B16A-0F8A9B3AFDB1}"/>
          </ac:picMkLst>
        </pc:picChg>
        <pc:picChg chg="mod">
          <ac:chgData name="Corzo Ramos, Maria" userId="a3be8f58-3a9f-4040-9c48-a1db72d28810" providerId="ADAL" clId="{4553B902-8CD0-4F15-BC74-F9546F669325}" dt="2022-01-18T16:29:08.099" v="1488" actId="1076"/>
          <ac:picMkLst>
            <pc:docMk/>
            <pc:sldMk cId="3288986019" sldId="460"/>
            <ac:picMk id="65" creationId="{4A8E52B4-3C7A-4C1D-8B9E-475375EAAE01}"/>
          </ac:picMkLst>
        </pc:picChg>
        <pc:picChg chg="mod">
          <ac:chgData name="Corzo Ramos, Maria" userId="a3be8f58-3a9f-4040-9c48-a1db72d28810" providerId="ADAL" clId="{4553B902-8CD0-4F15-BC74-F9546F669325}" dt="2022-01-18T16:29:08.099" v="1488" actId="1076"/>
          <ac:picMkLst>
            <pc:docMk/>
            <pc:sldMk cId="3288986019" sldId="460"/>
            <ac:picMk id="67" creationId="{6D11D6A2-5569-4954-972F-D4A9B98ADBAA}"/>
          </ac:picMkLst>
        </pc:picChg>
        <pc:picChg chg="mod">
          <ac:chgData name="Corzo Ramos, Maria" userId="a3be8f58-3a9f-4040-9c48-a1db72d28810" providerId="ADAL" clId="{4553B902-8CD0-4F15-BC74-F9546F669325}" dt="2022-01-18T16:29:08.099" v="1488" actId="1076"/>
          <ac:picMkLst>
            <pc:docMk/>
            <pc:sldMk cId="3288986019" sldId="460"/>
            <ac:picMk id="68" creationId="{D67D3ACF-C496-4749-9734-D8C48E5011B2}"/>
          </ac:picMkLst>
        </pc:picChg>
        <pc:picChg chg="mod">
          <ac:chgData name="Corzo Ramos, Maria" userId="a3be8f58-3a9f-4040-9c48-a1db72d28810" providerId="ADAL" clId="{4553B902-8CD0-4F15-BC74-F9546F669325}" dt="2022-01-18T16:29:08.099" v="1488" actId="1076"/>
          <ac:picMkLst>
            <pc:docMk/>
            <pc:sldMk cId="3288986019" sldId="460"/>
            <ac:picMk id="69" creationId="{13007F7C-AA94-41B4-A498-B43B4FFDC8B4}"/>
          </ac:picMkLst>
        </pc:picChg>
        <pc:cxnChg chg="mod">
          <ac:chgData name="Corzo Ramos, Maria" userId="a3be8f58-3a9f-4040-9c48-a1db72d28810" providerId="ADAL" clId="{4553B902-8CD0-4F15-BC74-F9546F669325}" dt="2022-01-18T14:26:51.091" v="566" actId="1076"/>
          <ac:cxnSpMkLst>
            <pc:docMk/>
            <pc:sldMk cId="3288986019" sldId="460"/>
            <ac:cxnSpMk id="5" creationId="{0C9B5E3C-4235-4036-87FE-7B7C18E54781}"/>
          </ac:cxnSpMkLst>
        </pc:cxnChg>
      </pc:sldChg>
      <pc:sldChg chg="modSp mod">
        <pc:chgData name="Corzo Ramos, Maria" userId="a3be8f58-3a9f-4040-9c48-a1db72d28810" providerId="ADAL" clId="{4553B902-8CD0-4F15-BC74-F9546F669325}" dt="2022-01-18T14:57:19.023" v="865" actId="12"/>
        <pc:sldMkLst>
          <pc:docMk/>
          <pc:sldMk cId="94729509" sldId="467"/>
        </pc:sldMkLst>
        <pc:spChg chg="mod">
          <ac:chgData name="Corzo Ramos, Maria" userId="a3be8f58-3a9f-4040-9c48-a1db72d28810" providerId="ADAL" clId="{4553B902-8CD0-4F15-BC74-F9546F669325}" dt="2022-01-18T14:57:19.023" v="865" actId="12"/>
          <ac:spMkLst>
            <pc:docMk/>
            <pc:sldMk cId="94729509" sldId="467"/>
            <ac:spMk id="12" creationId="{7DF95E13-3B08-441E-8299-198ED3B608E9}"/>
          </ac:spMkLst>
        </pc:spChg>
      </pc:sldChg>
      <pc:sldChg chg="addSp modSp mod">
        <pc:chgData name="Corzo Ramos, Maria" userId="a3be8f58-3a9f-4040-9c48-a1db72d28810" providerId="ADAL" clId="{4553B902-8CD0-4F15-BC74-F9546F669325}" dt="2022-01-25T13:33:39.093" v="2313" actId="20577"/>
        <pc:sldMkLst>
          <pc:docMk/>
          <pc:sldMk cId="835444109" sldId="468"/>
        </pc:sldMkLst>
        <pc:spChg chg="add mod">
          <ac:chgData name="Corzo Ramos, Maria" userId="a3be8f58-3a9f-4040-9c48-a1db72d28810" providerId="ADAL" clId="{4553B902-8CD0-4F15-BC74-F9546F669325}" dt="2022-01-25T12:34:01.129" v="2150" actId="20577"/>
          <ac:spMkLst>
            <pc:docMk/>
            <pc:sldMk cId="835444109" sldId="468"/>
            <ac:spMk id="2" creationId="{F5C8EDEE-D160-483C-9542-10F697DF087D}"/>
          </ac:spMkLst>
        </pc:spChg>
        <pc:spChg chg="mod">
          <ac:chgData name="Corzo Ramos, Maria" userId="a3be8f58-3a9f-4040-9c48-a1db72d28810" providerId="ADAL" clId="{4553B902-8CD0-4F15-BC74-F9546F669325}" dt="2022-01-25T09:57:54.117" v="1676" actId="21"/>
          <ac:spMkLst>
            <pc:docMk/>
            <pc:sldMk cId="835444109" sldId="468"/>
            <ac:spMk id="8" creationId="{FAE1A38E-B84D-45CC-8F8B-615E199B8E35}"/>
          </ac:spMkLst>
        </pc:spChg>
        <pc:spChg chg="mod">
          <ac:chgData name="Corzo Ramos, Maria" userId="a3be8f58-3a9f-4040-9c48-a1db72d28810" providerId="ADAL" clId="{4553B902-8CD0-4F15-BC74-F9546F669325}" dt="2022-01-25T13:33:39.093" v="2313" actId="20577"/>
          <ac:spMkLst>
            <pc:docMk/>
            <pc:sldMk cId="835444109" sldId="468"/>
            <ac:spMk id="18" creationId="{26D065F1-203A-4554-9546-D9BE54AAE99F}"/>
          </ac:spMkLst>
        </pc:spChg>
        <pc:spChg chg="mod">
          <ac:chgData name="Corzo Ramos, Maria" userId="a3be8f58-3a9f-4040-9c48-a1db72d28810" providerId="ADAL" clId="{4553B902-8CD0-4F15-BC74-F9546F669325}" dt="2022-01-25T13:33:26.376" v="2303" actId="20577"/>
          <ac:spMkLst>
            <pc:docMk/>
            <pc:sldMk cId="835444109" sldId="468"/>
            <ac:spMk id="19" creationId="{BD226D3C-B81E-4051-AF32-F0B3C7D8594A}"/>
          </ac:spMkLst>
        </pc:spChg>
        <pc:spChg chg="mod">
          <ac:chgData name="Corzo Ramos, Maria" userId="a3be8f58-3a9f-4040-9c48-a1db72d28810" providerId="ADAL" clId="{4553B902-8CD0-4F15-BC74-F9546F669325}" dt="2022-01-25T10:08:58.886" v="1761" actId="1076"/>
          <ac:spMkLst>
            <pc:docMk/>
            <pc:sldMk cId="835444109" sldId="468"/>
            <ac:spMk id="20" creationId="{BE573EA1-DB54-44A5-8A9A-41D331016885}"/>
          </ac:spMkLst>
        </pc:spChg>
        <pc:spChg chg="mod">
          <ac:chgData name="Corzo Ramos, Maria" userId="a3be8f58-3a9f-4040-9c48-a1db72d28810" providerId="ADAL" clId="{4553B902-8CD0-4F15-BC74-F9546F669325}" dt="2022-01-25T10:06:49.880" v="1733" actId="1076"/>
          <ac:spMkLst>
            <pc:docMk/>
            <pc:sldMk cId="835444109" sldId="468"/>
            <ac:spMk id="21" creationId="{92A9D842-29FC-429F-8527-981F7D7B8A0E}"/>
          </ac:spMkLst>
        </pc:spChg>
        <pc:spChg chg="mod">
          <ac:chgData name="Corzo Ramos, Maria" userId="a3be8f58-3a9f-4040-9c48-a1db72d28810" providerId="ADAL" clId="{4553B902-8CD0-4F15-BC74-F9546F669325}" dt="2022-01-25T10:08:39.650" v="1754" actId="1076"/>
          <ac:spMkLst>
            <pc:docMk/>
            <pc:sldMk cId="835444109" sldId="468"/>
            <ac:spMk id="22" creationId="{C6D3E07B-BB97-4A33-B707-35D32A900134}"/>
          </ac:spMkLst>
        </pc:spChg>
        <pc:spChg chg="mod">
          <ac:chgData name="Corzo Ramos, Maria" userId="a3be8f58-3a9f-4040-9c48-a1db72d28810" providerId="ADAL" clId="{4553B902-8CD0-4F15-BC74-F9546F669325}" dt="2022-01-25T10:08:29.279" v="1750" actId="1076"/>
          <ac:spMkLst>
            <pc:docMk/>
            <pc:sldMk cId="835444109" sldId="468"/>
            <ac:spMk id="23" creationId="{9DB21A0E-3ECD-4C41-BD75-5A05C2EFF9AC}"/>
          </ac:spMkLst>
        </pc:spChg>
        <pc:spChg chg="mod">
          <ac:chgData name="Corzo Ramos, Maria" userId="a3be8f58-3a9f-4040-9c48-a1db72d28810" providerId="ADAL" clId="{4553B902-8CD0-4F15-BC74-F9546F669325}" dt="2022-01-25T10:08:22.271" v="1748" actId="1076"/>
          <ac:spMkLst>
            <pc:docMk/>
            <pc:sldMk cId="835444109" sldId="468"/>
            <ac:spMk id="24" creationId="{14D848E3-9F95-4105-A47D-32A289A00875}"/>
          </ac:spMkLst>
        </pc:spChg>
        <pc:spChg chg="mod">
          <ac:chgData name="Corzo Ramos, Maria" userId="a3be8f58-3a9f-4040-9c48-a1db72d28810" providerId="ADAL" clId="{4553B902-8CD0-4F15-BC74-F9546F669325}" dt="2022-01-25T10:06:56.302" v="1735" actId="1076"/>
          <ac:spMkLst>
            <pc:docMk/>
            <pc:sldMk cId="835444109" sldId="468"/>
            <ac:spMk id="25" creationId="{A5BDCEEC-1939-40AD-AFD9-502E5B4ABAB1}"/>
          </ac:spMkLst>
        </pc:spChg>
        <pc:spChg chg="mod">
          <ac:chgData name="Corzo Ramos, Maria" userId="a3be8f58-3a9f-4040-9c48-a1db72d28810" providerId="ADAL" clId="{4553B902-8CD0-4F15-BC74-F9546F669325}" dt="2022-01-25T10:09:07.284" v="1763" actId="1076"/>
          <ac:spMkLst>
            <pc:docMk/>
            <pc:sldMk cId="835444109" sldId="468"/>
            <ac:spMk id="27" creationId="{70947AFA-0822-41E3-BBFF-00C0E04F48DF}"/>
          </ac:spMkLst>
        </pc:spChg>
        <pc:spChg chg="mod">
          <ac:chgData name="Corzo Ramos, Maria" userId="a3be8f58-3a9f-4040-9c48-a1db72d28810" providerId="ADAL" clId="{4553B902-8CD0-4F15-BC74-F9546F669325}" dt="2022-01-25T10:08:48.751" v="1758" actId="1076"/>
          <ac:spMkLst>
            <pc:docMk/>
            <pc:sldMk cId="835444109" sldId="468"/>
            <ac:spMk id="29" creationId="{816C0D02-B2C8-46E4-A71C-E1860E9342EA}"/>
          </ac:spMkLst>
        </pc:spChg>
        <pc:spChg chg="mod">
          <ac:chgData name="Corzo Ramos, Maria" userId="a3be8f58-3a9f-4040-9c48-a1db72d28810" providerId="ADAL" clId="{4553B902-8CD0-4F15-BC74-F9546F669325}" dt="2022-01-25T10:08:45.275" v="1756" actId="1076"/>
          <ac:spMkLst>
            <pc:docMk/>
            <pc:sldMk cId="835444109" sldId="468"/>
            <ac:spMk id="30" creationId="{C1DCE8BE-BC17-4C12-91F7-D430E0A37996}"/>
          </ac:spMkLst>
        </pc:spChg>
        <pc:spChg chg="mod">
          <ac:chgData name="Corzo Ramos, Maria" userId="a3be8f58-3a9f-4040-9c48-a1db72d28810" providerId="ADAL" clId="{4553B902-8CD0-4F15-BC74-F9546F669325}" dt="2022-01-25T10:08:41.515" v="1755" actId="1076"/>
          <ac:spMkLst>
            <pc:docMk/>
            <pc:sldMk cId="835444109" sldId="468"/>
            <ac:spMk id="31" creationId="{E784728B-7DD1-4C6F-B8B2-CB03FEC3E86D}"/>
          </ac:spMkLst>
        </pc:spChg>
        <pc:spChg chg="mod">
          <ac:chgData name="Corzo Ramos, Maria" userId="a3be8f58-3a9f-4040-9c48-a1db72d28810" providerId="ADAL" clId="{4553B902-8CD0-4F15-BC74-F9546F669325}" dt="2022-01-25T10:08:26.483" v="1749" actId="1076"/>
          <ac:spMkLst>
            <pc:docMk/>
            <pc:sldMk cId="835444109" sldId="468"/>
            <ac:spMk id="32" creationId="{B794E7D6-55C8-4581-97B2-8FEB6E4321C2}"/>
          </ac:spMkLst>
        </pc:spChg>
        <pc:grpChg chg="mod">
          <ac:chgData name="Corzo Ramos, Maria" userId="a3be8f58-3a9f-4040-9c48-a1db72d28810" providerId="ADAL" clId="{4553B902-8CD0-4F15-BC74-F9546F669325}" dt="2022-01-25T10:09:29.611" v="1767" actId="14100"/>
          <ac:grpSpMkLst>
            <pc:docMk/>
            <pc:sldMk cId="835444109" sldId="468"/>
            <ac:grpSpMk id="40" creationId="{78DFC3B7-84B9-4EBF-A4C8-A84B4F0D58F5}"/>
          </ac:grpSpMkLst>
        </pc:grpChg>
        <pc:picChg chg="add mod">
          <ac:chgData name="Corzo Ramos, Maria" userId="a3be8f58-3a9f-4040-9c48-a1db72d28810" providerId="ADAL" clId="{4553B902-8CD0-4F15-BC74-F9546F669325}" dt="2022-01-18T15:00:05.028" v="894"/>
          <ac:picMkLst>
            <pc:docMk/>
            <pc:sldMk cId="835444109" sldId="468"/>
            <ac:picMk id="34" creationId="{6447DA78-CF18-40DE-BF16-1BB67F309F37}"/>
          </ac:picMkLst>
        </pc:picChg>
        <pc:picChg chg="mod">
          <ac:chgData name="Corzo Ramos, Maria" userId="a3be8f58-3a9f-4040-9c48-a1db72d28810" providerId="ADAL" clId="{4553B902-8CD0-4F15-BC74-F9546F669325}" dt="2022-01-25T10:08:36.517" v="1753" actId="1076"/>
          <ac:picMkLst>
            <pc:docMk/>
            <pc:sldMk cId="835444109" sldId="468"/>
            <ac:picMk id="35" creationId="{7BC3E1BA-BF1C-463E-9E5E-A993B00F0EAC}"/>
          </ac:picMkLst>
        </pc:picChg>
        <pc:picChg chg="mod">
          <ac:chgData name="Corzo Ramos, Maria" userId="a3be8f58-3a9f-4040-9c48-a1db72d28810" providerId="ADAL" clId="{4553B902-8CD0-4F15-BC74-F9546F669325}" dt="2022-01-25T10:09:14.209" v="1765" actId="1076"/>
          <ac:picMkLst>
            <pc:docMk/>
            <pc:sldMk cId="835444109" sldId="468"/>
            <ac:picMk id="37" creationId="{014A53DB-842F-4C87-AE4B-39B00FD872EF}"/>
          </ac:picMkLst>
        </pc:picChg>
      </pc:sldChg>
      <pc:sldChg chg="del">
        <pc:chgData name="Corzo Ramos, Maria" userId="a3be8f58-3a9f-4040-9c48-a1db72d28810" providerId="ADAL" clId="{4553B902-8CD0-4F15-BC74-F9546F669325}" dt="2022-01-18T15:51:26.381" v="1221" actId="47"/>
        <pc:sldMkLst>
          <pc:docMk/>
          <pc:sldMk cId="575480733" sldId="469"/>
        </pc:sldMkLst>
      </pc:sldChg>
      <pc:sldChg chg="addSp modSp mod">
        <pc:chgData name="Corzo Ramos, Maria" userId="a3be8f58-3a9f-4040-9c48-a1db72d28810" providerId="ADAL" clId="{4553B902-8CD0-4F15-BC74-F9546F669325}" dt="2022-01-25T14:31:00.417" v="2348" actId="20577"/>
        <pc:sldMkLst>
          <pc:docMk/>
          <pc:sldMk cId="2192230377" sldId="470"/>
        </pc:sldMkLst>
        <pc:spChg chg="add mod">
          <ac:chgData name="Corzo Ramos, Maria" userId="a3be8f58-3a9f-4040-9c48-a1db72d28810" providerId="ADAL" clId="{4553B902-8CD0-4F15-BC74-F9546F669325}" dt="2022-01-25T14:31:00.417" v="2348" actId="20577"/>
          <ac:spMkLst>
            <pc:docMk/>
            <pc:sldMk cId="2192230377" sldId="470"/>
            <ac:spMk id="2" creationId="{03C4F8A7-E480-41BD-A8F2-F46C39066EF6}"/>
          </ac:spMkLst>
        </pc:spChg>
        <pc:spChg chg="add mod">
          <ac:chgData name="Corzo Ramos, Maria" userId="a3be8f58-3a9f-4040-9c48-a1db72d28810" providerId="ADAL" clId="{4553B902-8CD0-4F15-BC74-F9546F669325}" dt="2022-01-25T09:44:38.648" v="1562" actId="20577"/>
          <ac:spMkLst>
            <pc:docMk/>
            <pc:sldMk cId="2192230377" sldId="470"/>
            <ac:spMk id="3" creationId="{08F526D2-84AC-4F99-8921-6C446D435D90}"/>
          </ac:spMkLst>
        </pc:spChg>
        <pc:spChg chg="mod">
          <ac:chgData name="Corzo Ramos, Maria" userId="a3be8f58-3a9f-4040-9c48-a1db72d28810" providerId="ADAL" clId="{4553B902-8CD0-4F15-BC74-F9546F669325}" dt="2022-01-18T14:50:13.791" v="822" actId="20577"/>
          <ac:spMkLst>
            <pc:docMk/>
            <pc:sldMk cId="2192230377" sldId="470"/>
            <ac:spMk id="6" creationId="{788CAF9E-0EB1-4241-BCF5-D77056B94FCD}"/>
          </ac:spMkLst>
        </pc:spChg>
        <pc:spChg chg="mod">
          <ac:chgData name="Corzo Ramos, Maria" userId="a3be8f58-3a9f-4040-9c48-a1db72d28810" providerId="ADAL" clId="{4553B902-8CD0-4F15-BC74-F9546F669325}" dt="2022-01-25T13:00:26.559" v="2162" actId="20577"/>
          <ac:spMkLst>
            <pc:docMk/>
            <pc:sldMk cId="2192230377" sldId="470"/>
            <ac:spMk id="7" creationId="{78225FB7-FEFD-419E-89AC-65E709A2BEDE}"/>
          </ac:spMkLst>
        </pc:spChg>
        <pc:spChg chg="mod">
          <ac:chgData name="Corzo Ramos, Maria" userId="a3be8f58-3a9f-4040-9c48-a1db72d28810" providerId="ADAL" clId="{4553B902-8CD0-4F15-BC74-F9546F669325}" dt="2022-01-25T10:29:43.187" v="1888" actId="14100"/>
          <ac:spMkLst>
            <pc:docMk/>
            <pc:sldMk cId="2192230377" sldId="470"/>
            <ac:spMk id="11" creationId="{22A373C1-F851-4A88-87F3-2BD3A040FBD8}"/>
          </ac:spMkLst>
        </pc:spChg>
        <pc:spChg chg="mod">
          <ac:chgData name="Corzo Ramos, Maria" userId="a3be8f58-3a9f-4040-9c48-a1db72d28810" providerId="ADAL" clId="{4553B902-8CD0-4F15-BC74-F9546F669325}" dt="2022-01-25T10:29:48.084" v="1889" actId="1076"/>
          <ac:spMkLst>
            <pc:docMk/>
            <pc:sldMk cId="2192230377" sldId="470"/>
            <ac:spMk id="12" creationId="{9FCAAA87-53BD-496D-9115-A34492A32912}"/>
          </ac:spMkLst>
        </pc:spChg>
        <pc:spChg chg="mod">
          <ac:chgData name="Corzo Ramos, Maria" userId="a3be8f58-3a9f-4040-9c48-a1db72d28810" providerId="ADAL" clId="{4553B902-8CD0-4F15-BC74-F9546F669325}" dt="2022-01-25T10:28:48.659" v="1881" actId="20577"/>
          <ac:spMkLst>
            <pc:docMk/>
            <pc:sldMk cId="2192230377" sldId="470"/>
            <ac:spMk id="13" creationId="{687F6FC5-DE0B-4626-AACB-21DBD174A04C}"/>
          </ac:spMkLst>
        </pc:spChg>
        <pc:spChg chg="mod">
          <ac:chgData name="Corzo Ramos, Maria" userId="a3be8f58-3a9f-4040-9c48-a1db72d28810" providerId="ADAL" clId="{4553B902-8CD0-4F15-BC74-F9546F669325}" dt="2022-01-25T10:28:52.781" v="1882" actId="20577"/>
          <ac:spMkLst>
            <pc:docMk/>
            <pc:sldMk cId="2192230377" sldId="470"/>
            <ac:spMk id="14" creationId="{00F117F0-CC6C-438E-A824-C5A12856054D}"/>
          </ac:spMkLst>
        </pc:spChg>
        <pc:spChg chg="mod">
          <ac:chgData name="Corzo Ramos, Maria" userId="a3be8f58-3a9f-4040-9c48-a1db72d28810" providerId="ADAL" clId="{4553B902-8CD0-4F15-BC74-F9546F669325}" dt="2022-01-25T10:28:55.403" v="1883" actId="20577"/>
          <ac:spMkLst>
            <pc:docMk/>
            <pc:sldMk cId="2192230377" sldId="470"/>
            <ac:spMk id="15" creationId="{E32D9ED3-E9B0-4E11-8E43-7FED2CBC5835}"/>
          </ac:spMkLst>
        </pc:spChg>
        <pc:spChg chg="mod">
          <ac:chgData name="Corzo Ramos, Maria" userId="a3be8f58-3a9f-4040-9c48-a1db72d28810" providerId="ADAL" clId="{4553B902-8CD0-4F15-BC74-F9546F669325}" dt="2022-01-25T10:26:56.934" v="1863" actId="1076"/>
          <ac:spMkLst>
            <pc:docMk/>
            <pc:sldMk cId="2192230377" sldId="470"/>
            <ac:spMk id="16" creationId="{54E3FF66-764E-4AD8-8B65-3503C2FB565B}"/>
          </ac:spMkLst>
        </pc:spChg>
        <pc:spChg chg="mod">
          <ac:chgData name="Corzo Ramos, Maria" userId="a3be8f58-3a9f-4040-9c48-a1db72d28810" providerId="ADAL" clId="{4553B902-8CD0-4F15-BC74-F9546F669325}" dt="2022-01-25T10:29:12.128" v="1884" actId="1076"/>
          <ac:spMkLst>
            <pc:docMk/>
            <pc:sldMk cId="2192230377" sldId="470"/>
            <ac:spMk id="17" creationId="{95C2239C-387B-4799-AE87-17E45D0779B1}"/>
          </ac:spMkLst>
        </pc:spChg>
        <pc:spChg chg="mod">
          <ac:chgData name="Corzo Ramos, Maria" userId="a3be8f58-3a9f-4040-9c48-a1db72d28810" providerId="ADAL" clId="{4553B902-8CD0-4F15-BC74-F9546F669325}" dt="2022-01-25T10:29:30.294" v="1887" actId="1076"/>
          <ac:spMkLst>
            <pc:docMk/>
            <pc:sldMk cId="2192230377" sldId="470"/>
            <ac:spMk id="18" creationId="{A4CEE94B-1B8F-4A5C-BEC2-C51E03F8039E}"/>
          </ac:spMkLst>
        </pc:spChg>
        <pc:spChg chg="mod">
          <ac:chgData name="Corzo Ramos, Maria" userId="a3be8f58-3a9f-4040-9c48-a1db72d28810" providerId="ADAL" clId="{4553B902-8CD0-4F15-BC74-F9546F669325}" dt="2022-01-25T10:31:53.483" v="1903" actId="1076"/>
          <ac:spMkLst>
            <pc:docMk/>
            <pc:sldMk cId="2192230377" sldId="470"/>
            <ac:spMk id="24" creationId="{275AAB33-676B-422B-94A4-1561D3DD16D1}"/>
          </ac:spMkLst>
        </pc:spChg>
        <pc:spChg chg="mod">
          <ac:chgData name="Corzo Ramos, Maria" userId="a3be8f58-3a9f-4040-9c48-a1db72d28810" providerId="ADAL" clId="{4553B902-8CD0-4F15-BC74-F9546F669325}" dt="2022-01-25T10:30:47.591" v="1899" actId="1076"/>
          <ac:spMkLst>
            <pc:docMk/>
            <pc:sldMk cId="2192230377" sldId="470"/>
            <ac:spMk id="25" creationId="{2F2A0440-C38F-46BB-9BCF-1A44FA5E9889}"/>
          </ac:spMkLst>
        </pc:spChg>
        <pc:spChg chg="mod">
          <ac:chgData name="Corzo Ramos, Maria" userId="a3be8f58-3a9f-4040-9c48-a1db72d28810" providerId="ADAL" clId="{4553B902-8CD0-4F15-BC74-F9546F669325}" dt="2022-01-25T10:30:42.801" v="1898" actId="1076"/>
          <ac:spMkLst>
            <pc:docMk/>
            <pc:sldMk cId="2192230377" sldId="470"/>
            <ac:spMk id="26" creationId="{26E559DE-C778-4EA7-87CB-4AF8AB9A4FB4}"/>
          </ac:spMkLst>
        </pc:spChg>
        <pc:spChg chg="mod">
          <ac:chgData name="Corzo Ramos, Maria" userId="a3be8f58-3a9f-4040-9c48-a1db72d28810" providerId="ADAL" clId="{4553B902-8CD0-4F15-BC74-F9546F669325}" dt="2022-01-25T10:27:55.451" v="1875" actId="20577"/>
          <ac:spMkLst>
            <pc:docMk/>
            <pc:sldMk cId="2192230377" sldId="470"/>
            <ac:spMk id="27" creationId="{C936AA12-6E7C-48C2-91C8-ED8214554066}"/>
          </ac:spMkLst>
        </pc:spChg>
        <pc:spChg chg="mod">
          <ac:chgData name="Corzo Ramos, Maria" userId="a3be8f58-3a9f-4040-9c48-a1db72d28810" providerId="ADAL" clId="{4553B902-8CD0-4F15-BC74-F9546F669325}" dt="2022-01-25T10:30:28.237" v="1894" actId="1076"/>
          <ac:spMkLst>
            <pc:docMk/>
            <pc:sldMk cId="2192230377" sldId="470"/>
            <ac:spMk id="28" creationId="{47FE1EBB-3BF3-48F2-8C99-E6AE472145FE}"/>
          </ac:spMkLst>
        </pc:spChg>
        <pc:spChg chg="mod">
          <ac:chgData name="Corzo Ramos, Maria" userId="a3be8f58-3a9f-4040-9c48-a1db72d28810" providerId="ADAL" clId="{4553B902-8CD0-4F15-BC74-F9546F669325}" dt="2022-01-25T13:42:58.594" v="2315" actId="1076"/>
          <ac:spMkLst>
            <pc:docMk/>
            <pc:sldMk cId="2192230377" sldId="470"/>
            <ac:spMk id="29" creationId="{06EF9842-25B6-4D1E-BA1F-C3FD63DBAE65}"/>
          </ac:spMkLst>
        </pc:spChg>
        <pc:spChg chg="mod">
          <ac:chgData name="Corzo Ramos, Maria" userId="a3be8f58-3a9f-4040-9c48-a1db72d28810" providerId="ADAL" clId="{4553B902-8CD0-4F15-BC74-F9546F669325}" dt="2022-01-25T13:30:24.730" v="2279" actId="1076"/>
          <ac:spMkLst>
            <pc:docMk/>
            <pc:sldMk cId="2192230377" sldId="470"/>
            <ac:spMk id="30" creationId="{3F85C8FF-1C9F-4A37-9A71-0D73207C1B69}"/>
          </ac:spMkLst>
        </pc:spChg>
        <pc:spChg chg="mod">
          <ac:chgData name="Corzo Ramos, Maria" userId="a3be8f58-3a9f-4040-9c48-a1db72d28810" providerId="ADAL" clId="{4553B902-8CD0-4F15-BC74-F9546F669325}" dt="2022-01-25T13:31:35.127" v="2289" actId="1076"/>
          <ac:spMkLst>
            <pc:docMk/>
            <pc:sldMk cId="2192230377" sldId="470"/>
            <ac:spMk id="31" creationId="{FC91D3EE-1A1B-4D00-BA9F-AA410783AF91}"/>
          </ac:spMkLst>
        </pc:spChg>
        <pc:spChg chg="mod">
          <ac:chgData name="Corzo Ramos, Maria" userId="a3be8f58-3a9f-4040-9c48-a1db72d28810" providerId="ADAL" clId="{4553B902-8CD0-4F15-BC74-F9546F669325}" dt="2022-01-25T10:30:30.874" v="1895" actId="14100"/>
          <ac:spMkLst>
            <pc:docMk/>
            <pc:sldMk cId="2192230377" sldId="470"/>
            <ac:spMk id="32" creationId="{C7D062EC-2050-414E-BBBE-1924789F9FE5}"/>
          </ac:spMkLst>
        </pc:spChg>
        <pc:spChg chg="mod">
          <ac:chgData name="Corzo Ramos, Maria" userId="a3be8f58-3a9f-4040-9c48-a1db72d28810" providerId="ADAL" clId="{4553B902-8CD0-4F15-BC74-F9546F669325}" dt="2022-01-25T13:31:28.934" v="2288" actId="1076"/>
          <ac:spMkLst>
            <pc:docMk/>
            <pc:sldMk cId="2192230377" sldId="470"/>
            <ac:spMk id="34" creationId="{C00C486D-6317-44D9-B45E-BF3340033861}"/>
          </ac:spMkLst>
        </pc:spChg>
        <pc:spChg chg="mod">
          <ac:chgData name="Corzo Ramos, Maria" userId="a3be8f58-3a9f-4040-9c48-a1db72d28810" providerId="ADAL" clId="{4553B902-8CD0-4F15-BC74-F9546F669325}" dt="2022-01-25T10:31:57.693" v="1904" actId="1076"/>
          <ac:spMkLst>
            <pc:docMk/>
            <pc:sldMk cId="2192230377" sldId="470"/>
            <ac:spMk id="35" creationId="{38AD4827-FEC2-4A15-9086-0616181FC9F8}"/>
          </ac:spMkLst>
        </pc:spChg>
        <pc:spChg chg="mod">
          <ac:chgData name="Corzo Ramos, Maria" userId="a3be8f58-3a9f-4040-9c48-a1db72d28810" providerId="ADAL" clId="{4553B902-8CD0-4F15-BC74-F9546F669325}" dt="2022-01-25T13:31:44.351" v="2291" actId="1076"/>
          <ac:spMkLst>
            <pc:docMk/>
            <pc:sldMk cId="2192230377" sldId="470"/>
            <ac:spMk id="36" creationId="{F8EB2E87-1DF7-41DF-9E98-14F2E002CF6D}"/>
          </ac:spMkLst>
        </pc:spChg>
        <pc:spChg chg="mod">
          <ac:chgData name="Corzo Ramos, Maria" userId="a3be8f58-3a9f-4040-9c48-a1db72d28810" providerId="ADAL" clId="{4553B902-8CD0-4F15-BC74-F9546F669325}" dt="2022-01-25T13:31:37.296" v="2290" actId="1076"/>
          <ac:spMkLst>
            <pc:docMk/>
            <pc:sldMk cId="2192230377" sldId="470"/>
            <ac:spMk id="37" creationId="{3B8C8175-566F-41D7-978C-42FDA6BC5C9B}"/>
          </ac:spMkLst>
        </pc:spChg>
        <pc:spChg chg="mod">
          <ac:chgData name="Corzo Ramos, Maria" userId="a3be8f58-3a9f-4040-9c48-a1db72d28810" providerId="ADAL" clId="{4553B902-8CD0-4F15-BC74-F9546F669325}" dt="2022-01-25T09:39:56.319" v="1536" actId="20577"/>
          <ac:spMkLst>
            <pc:docMk/>
            <pc:sldMk cId="2192230377" sldId="470"/>
            <ac:spMk id="41" creationId="{2EA20BE2-58B1-4C1E-8D82-73FB06393684}"/>
          </ac:spMkLst>
        </pc:spChg>
        <pc:spChg chg="mod">
          <ac:chgData name="Corzo Ramos, Maria" userId="a3be8f58-3a9f-4040-9c48-a1db72d28810" providerId="ADAL" clId="{4553B902-8CD0-4F15-BC74-F9546F669325}" dt="2022-01-25T13:43:16.092" v="2317" actId="1076"/>
          <ac:spMkLst>
            <pc:docMk/>
            <pc:sldMk cId="2192230377" sldId="470"/>
            <ac:spMk id="45" creationId="{CBB2A60D-BB5F-4752-8311-0CFC0D78B616}"/>
          </ac:spMkLst>
        </pc:spChg>
        <pc:grpChg chg="mod">
          <ac:chgData name="Corzo Ramos, Maria" userId="a3be8f58-3a9f-4040-9c48-a1db72d28810" providerId="ADAL" clId="{4553B902-8CD0-4F15-BC74-F9546F669325}" dt="2022-01-25T10:31:50.011" v="1902" actId="1076"/>
          <ac:grpSpMkLst>
            <pc:docMk/>
            <pc:sldMk cId="2192230377" sldId="470"/>
            <ac:grpSpMk id="48" creationId="{9685956F-A809-4C02-BCB0-473C441ABD5E}"/>
          </ac:grpSpMkLst>
        </pc:grpChg>
        <pc:grpChg chg="add mod">
          <ac:chgData name="Corzo Ramos, Maria" userId="a3be8f58-3a9f-4040-9c48-a1db72d28810" providerId="ADAL" clId="{4553B902-8CD0-4F15-BC74-F9546F669325}" dt="2022-01-18T14:50:15.857" v="823" actId="1076"/>
          <ac:grpSpMkLst>
            <pc:docMk/>
            <pc:sldMk cId="2192230377" sldId="470"/>
            <ac:grpSpMk id="49" creationId="{A6E6373B-4209-46EB-B953-F67699AC8899}"/>
          </ac:grpSpMkLst>
        </pc:grpChg>
        <pc:picChg chg="add mod">
          <ac:chgData name="Corzo Ramos, Maria" userId="a3be8f58-3a9f-4040-9c48-a1db72d28810" providerId="ADAL" clId="{4553B902-8CD0-4F15-BC74-F9546F669325}" dt="2022-01-18T14:45:43.597" v="765"/>
          <ac:picMkLst>
            <pc:docMk/>
            <pc:sldMk cId="2192230377" sldId="470"/>
            <ac:picMk id="50" creationId="{6D832706-19AB-428B-B624-7D868290AB37}"/>
          </ac:picMkLst>
        </pc:picChg>
        <pc:cxnChg chg="mod">
          <ac:chgData name="Corzo Ramos, Maria" userId="a3be8f58-3a9f-4040-9c48-a1db72d28810" providerId="ADAL" clId="{4553B902-8CD0-4F15-BC74-F9546F669325}" dt="2022-01-25T10:29:51.839" v="1890" actId="14100"/>
          <ac:cxnSpMkLst>
            <pc:docMk/>
            <pc:sldMk cId="2192230377" sldId="470"/>
            <ac:cxnSpMk id="9" creationId="{2C91F63B-037B-4E2C-AB10-A7066A3F7237}"/>
          </ac:cxnSpMkLst>
        </pc:cxnChg>
      </pc:sldChg>
      <pc:sldChg chg="addSp delSp modSp del mod">
        <pc:chgData name="Corzo Ramos, Maria" userId="a3be8f58-3a9f-4040-9c48-a1db72d28810" providerId="ADAL" clId="{4553B902-8CD0-4F15-BC74-F9546F669325}" dt="2022-01-17T16:40:33.584" v="20" actId="47"/>
        <pc:sldMkLst>
          <pc:docMk/>
          <pc:sldMk cId="632077150" sldId="472"/>
        </pc:sldMkLst>
        <pc:spChg chg="mod">
          <ac:chgData name="Corzo Ramos, Maria" userId="a3be8f58-3a9f-4040-9c48-a1db72d28810" providerId="ADAL" clId="{4553B902-8CD0-4F15-BC74-F9546F669325}" dt="2022-01-17T16:24:27.843" v="13" actId="20577"/>
          <ac:spMkLst>
            <pc:docMk/>
            <pc:sldMk cId="632077150" sldId="472"/>
            <ac:spMk id="4" creationId="{AED77A16-7A0D-4FDC-B6AE-68621C45940A}"/>
          </ac:spMkLst>
        </pc:spChg>
        <pc:picChg chg="add del mod">
          <ac:chgData name="Corzo Ramos, Maria" userId="a3be8f58-3a9f-4040-9c48-a1db72d28810" providerId="ADAL" clId="{4553B902-8CD0-4F15-BC74-F9546F669325}" dt="2022-01-17T16:40:18.348" v="17" actId="21"/>
          <ac:picMkLst>
            <pc:docMk/>
            <pc:sldMk cId="632077150" sldId="472"/>
            <ac:picMk id="5" creationId="{F3DA87BB-2CD5-49AA-9A8E-238B3153DC74}"/>
          </ac:picMkLst>
        </pc:picChg>
        <pc:cxnChg chg="add mod">
          <ac:chgData name="Corzo Ramos, Maria" userId="a3be8f58-3a9f-4040-9c48-a1db72d28810" providerId="ADAL" clId="{4553B902-8CD0-4F15-BC74-F9546F669325}" dt="2022-01-17T16:24:36.411" v="14"/>
          <ac:cxnSpMkLst>
            <pc:docMk/>
            <pc:sldMk cId="632077150" sldId="472"/>
            <ac:cxnSpMk id="3" creationId="{6DB64F21-DEC9-4B16-BA00-6F4A2A392933}"/>
          </ac:cxnSpMkLst>
        </pc:cxnChg>
      </pc:sldChg>
      <pc:sldChg chg="addSp modSp">
        <pc:chgData name="Corzo Ramos, Maria" userId="a3be8f58-3a9f-4040-9c48-a1db72d28810" providerId="ADAL" clId="{4553B902-8CD0-4F15-BC74-F9546F669325}" dt="2022-01-18T15:21:01.865" v="933"/>
        <pc:sldMkLst>
          <pc:docMk/>
          <pc:sldMk cId="1509812231" sldId="473"/>
        </pc:sldMkLst>
        <pc:cxnChg chg="add mod">
          <ac:chgData name="Corzo Ramos, Maria" userId="a3be8f58-3a9f-4040-9c48-a1db72d28810" providerId="ADAL" clId="{4553B902-8CD0-4F15-BC74-F9546F669325}" dt="2022-01-18T15:21:01.865" v="933"/>
          <ac:cxnSpMkLst>
            <pc:docMk/>
            <pc:sldMk cId="1509812231" sldId="473"/>
            <ac:cxnSpMk id="6" creationId="{814FEC4E-6815-49E4-B7CF-BFA07C491D82}"/>
          </ac:cxnSpMkLst>
        </pc:cxnChg>
      </pc:sldChg>
      <pc:sldChg chg="addSp delSp modSp new mod">
        <pc:chgData name="Corzo Ramos, Maria" userId="a3be8f58-3a9f-4040-9c48-a1db72d28810" providerId="ADAL" clId="{4553B902-8CD0-4F15-BC74-F9546F669325}" dt="2022-01-18T10:02:16.612" v="323" actId="20577"/>
        <pc:sldMkLst>
          <pc:docMk/>
          <pc:sldMk cId="3884827525" sldId="476"/>
        </pc:sldMkLst>
        <pc:spChg chg="add del">
          <ac:chgData name="Corzo Ramos, Maria" userId="a3be8f58-3a9f-4040-9c48-a1db72d28810" providerId="ADAL" clId="{4553B902-8CD0-4F15-BC74-F9546F669325}" dt="2022-01-17T16:47:44.249" v="72" actId="478"/>
          <ac:spMkLst>
            <pc:docMk/>
            <pc:sldMk cId="3884827525" sldId="476"/>
            <ac:spMk id="2" creationId="{1404B1AE-E4D2-4197-963D-5B47D0416ECE}"/>
          </ac:spMkLst>
        </pc:spChg>
        <pc:spChg chg="mod">
          <ac:chgData name="Corzo Ramos, Maria" userId="a3be8f58-3a9f-4040-9c48-a1db72d28810" providerId="ADAL" clId="{4553B902-8CD0-4F15-BC74-F9546F669325}" dt="2022-01-18T10:00:45.076" v="307" actId="20577"/>
          <ac:spMkLst>
            <pc:docMk/>
            <pc:sldMk cId="3884827525" sldId="476"/>
            <ac:spMk id="3" creationId="{2DF53F31-004A-4FD0-99ED-382450251752}"/>
          </ac:spMkLst>
        </pc:spChg>
        <pc:spChg chg="add del mod">
          <ac:chgData name="Corzo Ramos, Maria" userId="a3be8f58-3a9f-4040-9c48-a1db72d28810" providerId="ADAL" clId="{4553B902-8CD0-4F15-BC74-F9546F669325}" dt="2022-01-17T16:44:19.906" v="50" actId="11529"/>
          <ac:spMkLst>
            <pc:docMk/>
            <pc:sldMk cId="3884827525" sldId="476"/>
            <ac:spMk id="7" creationId="{E9E8CF53-0FAE-4F54-901E-EEC962792327}"/>
          </ac:spMkLst>
        </pc:spChg>
        <pc:spChg chg="add mod topLvl">
          <ac:chgData name="Corzo Ramos, Maria" userId="a3be8f58-3a9f-4040-9c48-a1db72d28810" providerId="ADAL" clId="{4553B902-8CD0-4F15-BC74-F9546F669325}" dt="2022-01-17T16:58:46.478" v="272" actId="164"/>
          <ac:spMkLst>
            <pc:docMk/>
            <pc:sldMk cId="3884827525" sldId="476"/>
            <ac:spMk id="8" creationId="{60D27D20-6BC7-43DC-8E5B-CBC643E1414B}"/>
          </ac:spMkLst>
        </pc:spChg>
        <pc:spChg chg="add mod topLvl">
          <ac:chgData name="Corzo Ramos, Maria" userId="a3be8f58-3a9f-4040-9c48-a1db72d28810" providerId="ADAL" clId="{4553B902-8CD0-4F15-BC74-F9546F669325}" dt="2022-01-17T16:58:46.478" v="272" actId="164"/>
          <ac:spMkLst>
            <pc:docMk/>
            <pc:sldMk cId="3884827525" sldId="476"/>
            <ac:spMk id="10" creationId="{0EE50B5D-B546-45BF-BDF9-B9E723C3B436}"/>
          </ac:spMkLst>
        </pc:spChg>
        <pc:spChg chg="add mod topLvl">
          <ac:chgData name="Corzo Ramos, Maria" userId="a3be8f58-3a9f-4040-9c48-a1db72d28810" providerId="ADAL" clId="{4553B902-8CD0-4F15-BC74-F9546F669325}" dt="2022-01-17T16:58:46.478" v="272" actId="164"/>
          <ac:spMkLst>
            <pc:docMk/>
            <pc:sldMk cId="3884827525" sldId="476"/>
            <ac:spMk id="11" creationId="{313BB0F7-2B97-4924-9345-D0D8DF192C08}"/>
          </ac:spMkLst>
        </pc:spChg>
        <pc:spChg chg="add mod topLvl">
          <ac:chgData name="Corzo Ramos, Maria" userId="a3be8f58-3a9f-4040-9c48-a1db72d28810" providerId="ADAL" clId="{4553B902-8CD0-4F15-BC74-F9546F669325}" dt="2022-01-17T16:58:46.478" v="272" actId="164"/>
          <ac:spMkLst>
            <pc:docMk/>
            <pc:sldMk cId="3884827525" sldId="476"/>
            <ac:spMk id="12" creationId="{563BA6AB-B00F-4ADE-87B9-A4B082B2B880}"/>
          </ac:spMkLst>
        </pc:spChg>
        <pc:spChg chg="add mod topLvl">
          <ac:chgData name="Corzo Ramos, Maria" userId="a3be8f58-3a9f-4040-9c48-a1db72d28810" providerId="ADAL" clId="{4553B902-8CD0-4F15-BC74-F9546F669325}" dt="2022-01-17T17:02:00.335" v="288" actId="1076"/>
          <ac:spMkLst>
            <pc:docMk/>
            <pc:sldMk cId="3884827525" sldId="476"/>
            <ac:spMk id="13" creationId="{86728757-4829-4289-8A0A-CB21CE76551F}"/>
          </ac:spMkLst>
        </pc:spChg>
        <pc:spChg chg="add mod topLvl">
          <ac:chgData name="Corzo Ramos, Maria" userId="a3be8f58-3a9f-4040-9c48-a1db72d28810" providerId="ADAL" clId="{4553B902-8CD0-4F15-BC74-F9546F669325}" dt="2022-01-17T16:58:46.478" v="272" actId="164"/>
          <ac:spMkLst>
            <pc:docMk/>
            <pc:sldMk cId="3884827525" sldId="476"/>
            <ac:spMk id="14" creationId="{C05DDF74-30E9-40CB-A4DC-11374D9C1BC7}"/>
          </ac:spMkLst>
        </pc:spChg>
        <pc:spChg chg="add mod topLvl">
          <ac:chgData name="Corzo Ramos, Maria" userId="a3be8f58-3a9f-4040-9c48-a1db72d28810" providerId="ADAL" clId="{4553B902-8CD0-4F15-BC74-F9546F669325}" dt="2022-01-17T16:58:46.478" v="272" actId="164"/>
          <ac:spMkLst>
            <pc:docMk/>
            <pc:sldMk cId="3884827525" sldId="476"/>
            <ac:spMk id="15" creationId="{CA45CDD3-8C09-47F0-9D30-E77B3A61590C}"/>
          </ac:spMkLst>
        </pc:spChg>
        <pc:spChg chg="add mod topLvl">
          <ac:chgData name="Corzo Ramos, Maria" userId="a3be8f58-3a9f-4040-9c48-a1db72d28810" providerId="ADAL" clId="{4553B902-8CD0-4F15-BC74-F9546F669325}" dt="2022-01-17T16:58:46.478" v="272" actId="164"/>
          <ac:spMkLst>
            <pc:docMk/>
            <pc:sldMk cId="3884827525" sldId="476"/>
            <ac:spMk id="16" creationId="{A69DA260-3C94-4C80-956B-336F94CC57DA}"/>
          </ac:spMkLst>
        </pc:spChg>
        <pc:spChg chg="add mod topLvl">
          <ac:chgData name="Corzo Ramos, Maria" userId="a3be8f58-3a9f-4040-9c48-a1db72d28810" providerId="ADAL" clId="{4553B902-8CD0-4F15-BC74-F9546F669325}" dt="2022-01-18T09:58:02.619" v="295" actId="207"/>
          <ac:spMkLst>
            <pc:docMk/>
            <pc:sldMk cId="3884827525" sldId="476"/>
            <ac:spMk id="17" creationId="{306AB097-9711-44C7-BD6F-CE935D1AD0C5}"/>
          </ac:spMkLst>
        </pc:spChg>
        <pc:spChg chg="add mod topLvl">
          <ac:chgData name="Corzo Ramos, Maria" userId="a3be8f58-3a9f-4040-9c48-a1db72d28810" providerId="ADAL" clId="{4553B902-8CD0-4F15-BC74-F9546F669325}" dt="2022-01-18T09:59:35.010" v="301" actId="20577"/>
          <ac:spMkLst>
            <pc:docMk/>
            <pc:sldMk cId="3884827525" sldId="476"/>
            <ac:spMk id="18" creationId="{2E7C4C9E-CCA8-4A8D-B9E1-27623B9B7851}"/>
          </ac:spMkLst>
        </pc:spChg>
        <pc:spChg chg="add mod ord topLvl">
          <ac:chgData name="Corzo Ramos, Maria" userId="a3be8f58-3a9f-4040-9c48-a1db72d28810" providerId="ADAL" clId="{4553B902-8CD0-4F15-BC74-F9546F669325}" dt="2022-01-18T10:02:16.612" v="323" actId="20577"/>
          <ac:spMkLst>
            <pc:docMk/>
            <pc:sldMk cId="3884827525" sldId="476"/>
            <ac:spMk id="19" creationId="{C926D0AC-E4CA-4384-B9F8-22B2153DBC9A}"/>
          </ac:spMkLst>
        </pc:spChg>
        <pc:spChg chg="add mod topLvl">
          <ac:chgData name="Corzo Ramos, Maria" userId="a3be8f58-3a9f-4040-9c48-a1db72d28810" providerId="ADAL" clId="{4553B902-8CD0-4F15-BC74-F9546F669325}" dt="2022-01-17T16:58:46.478" v="272" actId="164"/>
          <ac:spMkLst>
            <pc:docMk/>
            <pc:sldMk cId="3884827525" sldId="476"/>
            <ac:spMk id="20" creationId="{DB0E03FF-B6EC-4C78-B7D0-3CAE66B9FEE4}"/>
          </ac:spMkLst>
        </pc:spChg>
        <pc:grpChg chg="add del mod topLvl">
          <ac:chgData name="Corzo Ramos, Maria" userId="a3be8f58-3a9f-4040-9c48-a1db72d28810" providerId="ADAL" clId="{4553B902-8CD0-4F15-BC74-F9546F669325}" dt="2022-01-17T16:56:28.423" v="249" actId="165"/>
          <ac:grpSpMkLst>
            <pc:docMk/>
            <pc:sldMk cId="3884827525" sldId="476"/>
            <ac:grpSpMk id="22" creationId="{D22B2E20-6CCB-464F-841D-63F67F719918}"/>
          </ac:grpSpMkLst>
        </pc:grpChg>
        <pc:grpChg chg="add del mod">
          <ac:chgData name="Corzo Ramos, Maria" userId="a3be8f58-3a9f-4040-9c48-a1db72d28810" providerId="ADAL" clId="{4553B902-8CD0-4F15-BC74-F9546F669325}" dt="2022-01-17T16:56:17.388" v="248" actId="165"/>
          <ac:grpSpMkLst>
            <pc:docMk/>
            <pc:sldMk cId="3884827525" sldId="476"/>
            <ac:grpSpMk id="23" creationId="{5C0B1AE6-93CE-48AE-BAAE-8FD67E5B110F}"/>
          </ac:grpSpMkLst>
        </pc:grpChg>
        <pc:grpChg chg="add mod">
          <ac:chgData name="Corzo Ramos, Maria" userId="a3be8f58-3a9f-4040-9c48-a1db72d28810" providerId="ADAL" clId="{4553B902-8CD0-4F15-BC74-F9546F669325}" dt="2022-01-17T16:59:47.086" v="281" actId="164"/>
          <ac:grpSpMkLst>
            <pc:docMk/>
            <pc:sldMk cId="3884827525" sldId="476"/>
            <ac:grpSpMk id="24" creationId="{8C4B59A1-D982-4408-8098-687C80B73378}"/>
          </ac:grpSpMkLst>
        </pc:grpChg>
        <pc:grpChg chg="add mod">
          <ac:chgData name="Corzo Ramos, Maria" userId="a3be8f58-3a9f-4040-9c48-a1db72d28810" providerId="ADAL" clId="{4553B902-8CD0-4F15-BC74-F9546F669325}" dt="2022-01-17T16:59:56.010" v="284" actId="1076"/>
          <ac:grpSpMkLst>
            <pc:docMk/>
            <pc:sldMk cId="3884827525" sldId="476"/>
            <ac:grpSpMk id="25" creationId="{33BB858B-4B5C-4F30-BB23-9F9B8720F353}"/>
          </ac:grpSpMkLst>
        </pc:grpChg>
        <pc:graphicFrameChg chg="add del mod">
          <ac:chgData name="Corzo Ramos, Maria" userId="a3be8f58-3a9f-4040-9c48-a1db72d28810" providerId="ADAL" clId="{4553B902-8CD0-4F15-BC74-F9546F669325}" dt="2022-01-17T16:44:24.799" v="52" actId="12084"/>
          <ac:graphicFrameMkLst>
            <pc:docMk/>
            <pc:sldMk cId="3884827525" sldId="476"/>
            <ac:graphicFrameMk id="6" creationId="{B9404FD5-D67C-4028-A01E-7D21F86757FC}"/>
          </ac:graphicFrameMkLst>
        </pc:graphicFrameChg>
        <pc:picChg chg="add mod">
          <ac:chgData name="Corzo Ramos, Maria" userId="a3be8f58-3a9f-4040-9c48-a1db72d28810" providerId="ADAL" clId="{4553B902-8CD0-4F15-BC74-F9546F669325}" dt="2022-01-17T16:40:23.008" v="18"/>
          <ac:picMkLst>
            <pc:docMk/>
            <pc:sldMk cId="3884827525" sldId="476"/>
            <ac:picMk id="4" creationId="{6A810568-B76F-4CD4-AD92-76DC99073617}"/>
          </ac:picMkLst>
        </pc:picChg>
        <pc:picChg chg="add mod">
          <ac:chgData name="Corzo Ramos, Maria" userId="a3be8f58-3a9f-4040-9c48-a1db72d28810" providerId="ADAL" clId="{4553B902-8CD0-4F15-BC74-F9546F669325}" dt="2022-01-17T17:06:21.897" v="292" actId="1076"/>
          <ac:picMkLst>
            <pc:docMk/>
            <pc:sldMk cId="3884827525" sldId="476"/>
            <ac:picMk id="21" creationId="{52D05ED9-3FE7-403C-BFCE-8E6DC194F73B}"/>
          </ac:picMkLst>
        </pc:picChg>
        <pc:cxnChg chg="add mod">
          <ac:chgData name="Corzo Ramos, Maria" userId="a3be8f58-3a9f-4040-9c48-a1db72d28810" providerId="ADAL" clId="{4553B902-8CD0-4F15-BC74-F9546F669325}" dt="2022-01-17T16:40:30.890" v="19"/>
          <ac:cxnSpMkLst>
            <pc:docMk/>
            <pc:sldMk cId="3884827525" sldId="476"/>
            <ac:cxnSpMk id="5" creationId="{E3B21751-EF72-4544-A05E-663564A9F42F}"/>
          </ac:cxnSpMkLst>
        </pc:cxnChg>
        <pc:cxnChg chg="add del mod">
          <ac:chgData name="Corzo Ramos, Maria" userId="a3be8f58-3a9f-4040-9c48-a1db72d28810" providerId="ADAL" clId="{4553B902-8CD0-4F15-BC74-F9546F669325}" dt="2022-01-17T16:44:49.161" v="56"/>
          <ac:cxnSpMkLst>
            <pc:docMk/>
            <pc:sldMk cId="3884827525" sldId="476"/>
            <ac:cxnSpMk id="9" creationId="{3AC664D9-8813-4D6A-98E9-9F2C8AE44EED}"/>
          </ac:cxnSpMkLst>
        </pc:cxnChg>
      </pc:sldChg>
      <pc:sldChg chg="modSp add mod ord">
        <pc:chgData name="Corzo Ramos, Maria" userId="a3be8f58-3a9f-4040-9c48-a1db72d28810" providerId="ADAL" clId="{4553B902-8CD0-4F15-BC74-F9546F669325}" dt="2022-01-18T15:52:21.817" v="1224" actId="20577"/>
        <pc:sldMkLst>
          <pc:docMk/>
          <pc:sldMk cId="364506391" sldId="477"/>
        </pc:sldMkLst>
        <pc:spChg chg="mod">
          <ac:chgData name="Corzo Ramos, Maria" userId="a3be8f58-3a9f-4040-9c48-a1db72d28810" providerId="ADAL" clId="{4553B902-8CD0-4F15-BC74-F9546F669325}" dt="2022-01-18T15:52:21.817" v="1224" actId="20577"/>
          <ac:spMkLst>
            <pc:docMk/>
            <pc:sldMk cId="364506391" sldId="477"/>
            <ac:spMk id="15" creationId="{CA45CDD3-8C09-47F0-9D30-E77B3A61590C}"/>
          </ac:spMkLst>
        </pc:spChg>
        <pc:spChg chg="mod">
          <ac:chgData name="Corzo Ramos, Maria" userId="a3be8f58-3a9f-4040-9c48-a1db72d28810" providerId="ADAL" clId="{4553B902-8CD0-4F15-BC74-F9546F669325}" dt="2022-01-18T14:49:43.758" v="800" actId="20577"/>
          <ac:spMkLst>
            <pc:docMk/>
            <pc:sldMk cId="364506391" sldId="477"/>
            <ac:spMk id="16" creationId="{A69DA260-3C94-4C80-956B-336F94CC57DA}"/>
          </ac:spMkLst>
        </pc:spChg>
        <pc:spChg chg="mod">
          <ac:chgData name="Corzo Ramos, Maria" userId="a3be8f58-3a9f-4040-9c48-a1db72d28810" providerId="ADAL" clId="{4553B902-8CD0-4F15-BC74-F9546F669325}" dt="2022-01-18T14:17:33.352" v="501" actId="20577"/>
          <ac:spMkLst>
            <pc:docMk/>
            <pc:sldMk cId="364506391" sldId="477"/>
            <ac:spMk id="17" creationId="{306AB097-9711-44C7-BD6F-CE935D1AD0C5}"/>
          </ac:spMkLst>
        </pc:spChg>
        <pc:spChg chg="mod">
          <ac:chgData name="Corzo Ramos, Maria" userId="a3be8f58-3a9f-4040-9c48-a1db72d28810" providerId="ADAL" clId="{4553B902-8CD0-4F15-BC74-F9546F669325}" dt="2022-01-18T15:23:07.149" v="982" actId="20577"/>
          <ac:spMkLst>
            <pc:docMk/>
            <pc:sldMk cId="364506391" sldId="477"/>
            <ac:spMk id="18" creationId="{2E7C4C9E-CCA8-4A8D-B9E1-27623B9B7851}"/>
          </ac:spMkLst>
        </pc:spChg>
        <pc:spChg chg="mod">
          <ac:chgData name="Corzo Ramos, Maria" userId="a3be8f58-3a9f-4040-9c48-a1db72d28810" providerId="ADAL" clId="{4553B902-8CD0-4F15-BC74-F9546F669325}" dt="2022-01-18T15:21:41.385" v="957" actId="20577"/>
          <ac:spMkLst>
            <pc:docMk/>
            <pc:sldMk cId="364506391" sldId="477"/>
            <ac:spMk id="19" creationId="{C926D0AC-E4CA-4384-B9F8-22B2153DBC9A}"/>
          </ac:spMkLst>
        </pc:spChg>
        <pc:spChg chg="mod">
          <ac:chgData name="Corzo Ramos, Maria" userId="a3be8f58-3a9f-4040-9c48-a1db72d28810" providerId="ADAL" clId="{4553B902-8CD0-4F15-BC74-F9546F669325}" dt="2022-01-18T15:23:59.415" v="996" actId="20577"/>
          <ac:spMkLst>
            <pc:docMk/>
            <pc:sldMk cId="364506391" sldId="477"/>
            <ac:spMk id="20" creationId="{DB0E03FF-B6EC-4C78-B7D0-3CAE66B9FEE4}"/>
          </ac:spMkLst>
        </pc:spChg>
      </pc:sldChg>
      <pc:sldChg chg="addSp modSp add mod ord setBg">
        <pc:chgData name="Corzo Ramos, Maria" userId="a3be8f58-3a9f-4040-9c48-a1db72d28810" providerId="ADAL" clId="{4553B902-8CD0-4F15-BC74-F9546F669325}" dt="2022-01-25T14:31:08.972" v="2349" actId="20577"/>
        <pc:sldMkLst>
          <pc:docMk/>
          <pc:sldMk cId="3349349784" sldId="478"/>
        </pc:sldMkLst>
        <pc:spChg chg="mod">
          <ac:chgData name="Corzo Ramos, Maria" userId="a3be8f58-3a9f-4040-9c48-a1db72d28810" providerId="ADAL" clId="{4553B902-8CD0-4F15-BC74-F9546F669325}" dt="2022-01-18T15:22:54.805" v="971" actId="20577"/>
          <ac:spMkLst>
            <pc:docMk/>
            <pc:sldMk cId="3349349784" sldId="478"/>
            <ac:spMk id="12" creationId="{22DB35F1-5B4C-E04D-BF96-F5B8C3516A4F}"/>
          </ac:spMkLst>
        </pc:spChg>
        <pc:spChg chg="mod">
          <ac:chgData name="Corzo Ramos, Maria" userId="a3be8f58-3a9f-4040-9c48-a1db72d28810" providerId="ADAL" clId="{4553B902-8CD0-4F15-BC74-F9546F669325}" dt="2022-01-18T15:53:08.972" v="1251" actId="20577"/>
          <ac:spMkLst>
            <pc:docMk/>
            <pc:sldMk cId="3349349784" sldId="478"/>
            <ac:spMk id="25" creationId="{CE85DA45-3D51-4043-A2C1-937D3694F15B}"/>
          </ac:spMkLst>
        </pc:spChg>
        <pc:spChg chg="mod">
          <ac:chgData name="Corzo Ramos, Maria" userId="a3be8f58-3a9f-4040-9c48-a1db72d28810" providerId="ADAL" clId="{4553B902-8CD0-4F15-BC74-F9546F669325}" dt="2022-01-18T15:20:24.595" v="920" actId="20577"/>
          <ac:spMkLst>
            <pc:docMk/>
            <pc:sldMk cId="3349349784" sldId="478"/>
            <ac:spMk id="26" creationId="{51EF3325-4E2A-410B-9E03-BC01E922F190}"/>
          </ac:spMkLst>
        </pc:spChg>
        <pc:spChg chg="mod">
          <ac:chgData name="Corzo Ramos, Maria" userId="a3be8f58-3a9f-4040-9c48-a1db72d28810" providerId="ADAL" clId="{4553B902-8CD0-4F15-BC74-F9546F669325}" dt="2022-01-25T13:04:42.465" v="2202" actId="20577"/>
          <ac:spMkLst>
            <pc:docMk/>
            <pc:sldMk cId="3349349784" sldId="478"/>
            <ac:spMk id="29" creationId="{67C2A93B-4A20-4DAE-A4BB-C05788787EB8}"/>
          </ac:spMkLst>
        </pc:spChg>
        <pc:graphicFrameChg chg="mod modGraphic">
          <ac:chgData name="Corzo Ramos, Maria" userId="a3be8f58-3a9f-4040-9c48-a1db72d28810" providerId="ADAL" clId="{4553B902-8CD0-4F15-BC74-F9546F669325}" dt="2022-01-25T13:11:59.193" v="2236" actId="20577"/>
          <ac:graphicFrameMkLst>
            <pc:docMk/>
            <pc:sldMk cId="3349349784" sldId="478"/>
            <ac:graphicFrameMk id="20" creationId="{02042C2B-C479-4E36-8BE0-46455A7F7E07}"/>
          </ac:graphicFrameMkLst>
        </pc:graphicFrameChg>
        <pc:graphicFrameChg chg="mod modGraphic">
          <ac:chgData name="Corzo Ramos, Maria" userId="a3be8f58-3a9f-4040-9c48-a1db72d28810" providerId="ADAL" clId="{4553B902-8CD0-4F15-BC74-F9546F669325}" dt="2022-01-25T13:19:42.939" v="2263" actId="20577"/>
          <ac:graphicFrameMkLst>
            <pc:docMk/>
            <pc:sldMk cId="3349349784" sldId="478"/>
            <ac:graphicFrameMk id="21" creationId="{0F9108CD-9F0C-4E9D-80FA-84AC4F864352}"/>
          </ac:graphicFrameMkLst>
        </pc:graphicFrameChg>
        <pc:graphicFrameChg chg="mod modGraphic">
          <ac:chgData name="Corzo Ramos, Maria" userId="a3be8f58-3a9f-4040-9c48-a1db72d28810" providerId="ADAL" clId="{4553B902-8CD0-4F15-BC74-F9546F669325}" dt="2022-01-25T14:31:08.972" v="2349" actId="20577"/>
          <ac:graphicFrameMkLst>
            <pc:docMk/>
            <pc:sldMk cId="3349349784" sldId="478"/>
            <ac:graphicFrameMk id="28" creationId="{949E989C-ECBB-42B4-954D-E7E4C73488D2}"/>
          </ac:graphicFrameMkLst>
        </pc:graphicFrameChg>
        <pc:graphicFrameChg chg="mod modGraphic">
          <ac:chgData name="Corzo Ramos, Maria" userId="a3be8f58-3a9f-4040-9c48-a1db72d28810" providerId="ADAL" clId="{4553B902-8CD0-4F15-BC74-F9546F669325}" dt="2022-01-25T10:42:27.439" v="1916" actId="20577"/>
          <ac:graphicFrameMkLst>
            <pc:docMk/>
            <pc:sldMk cId="3349349784" sldId="478"/>
            <ac:graphicFrameMk id="45" creationId="{42B04F12-1FDF-42FC-89CB-3B65E1785017}"/>
          </ac:graphicFrameMkLst>
        </pc:graphicFrameChg>
        <pc:picChg chg="mod">
          <ac:chgData name="Corzo Ramos, Maria" userId="a3be8f58-3a9f-4040-9c48-a1db72d28810" providerId="ADAL" clId="{4553B902-8CD0-4F15-BC74-F9546F669325}" dt="2022-01-18T16:13:58.308" v="1453" actId="1076"/>
          <ac:picMkLst>
            <pc:docMk/>
            <pc:sldMk cId="3349349784" sldId="478"/>
            <ac:picMk id="31" creationId="{8C20731A-9D5F-4C83-87D0-9D91BA084A8D}"/>
          </ac:picMkLst>
        </pc:picChg>
        <pc:picChg chg="mod">
          <ac:chgData name="Corzo Ramos, Maria" userId="a3be8f58-3a9f-4040-9c48-a1db72d28810" providerId="ADAL" clId="{4553B902-8CD0-4F15-BC74-F9546F669325}" dt="2022-01-18T16:13:22.547" v="1447" actId="1076"/>
          <ac:picMkLst>
            <pc:docMk/>
            <pc:sldMk cId="3349349784" sldId="478"/>
            <ac:picMk id="32" creationId="{1C53BA52-264F-4716-B247-55927AA956B0}"/>
          </ac:picMkLst>
        </pc:picChg>
        <pc:picChg chg="mod">
          <ac:chgData name="Corzo Ramos, Maria" userId="a3be8f58-3a9f-4040-9c48-a1db72d28810" providerId="ADAL" clId="{4553B902-8CD0-4F15-BC74-F9546F669325}" dt="2022-01-25T13:19:59.352" v="2264" actId="1076"/>
          <ac:picMkLst>
            <pc:docMk/>
            <pc:sldMk cId="3349349784" sldId="478"/>
            <ac:picMk id="33" creationId="{E8FFF8FE-041B-4113-889F-2989D0EE469D}"/>
          </ac:picMkLst>
        </pc:picChg>
        <pc:picChg chg="mod">
          <ac:chgData name="Corzo Ramos, Maria" userId="a3be8f58-3a9f-4040-9c48-a1db72d28810" providerId="ADAL" clId="{4553B902-8CD0-4F15-BC74-F9546F669325}" dt="2022-01-18T16:00:16.068" v="1407" actId="1076"/>
          <ac:picMkLst>
            <pc:docMk/>
            <pc:sldMk cId="3349349784" sldId="478"/>
            <ac:picMk id="35" creationId="{EC31D767-10CF-4591-B792-4130D3CB27B8}"/>
          </ac:picMkLst>
        </pc:picChg>
        <pc:picChg chg="mod">
          <ac:chgData name="Corzo Ramos, Maria" userId="a3be8f58-3a9f-4040-9c48-a1db72d28810" providerId="ADAL" clId="{4553B902-8CD0-4F15-BC74-F9546F669325}" dt="2022-01-25T13:20:02.780" v="2265" actId="1076"/>
          <ac:picMkLst>
            <pc:docMk/>
            <pc:sldMk cId="3349349784" sldId="478"/>
            <ac:picMk id="47" creationId="{AF525734-535E-41C1-8143-E6F5BD21024B}"/>
          </ac:picMkLst>
        </pc:picChg>
        <pc:picChg chg="mod">
          <ac:chgData name="Corzo Ramos, Maria" userId="a3be8f58-3a9f-4040-9c48-a1db72d28810" providerId="ADAL" clId="{4553B902-8CD0-4F15-BC74-F9546F669325}" dt="2022-01-25T10:55:39.508" v="2029" actId="1076"/>
          <ac:picMkLst>
            <pc:docMk/>
            <pc:sldMk cId="3349349784" sldId="478"/>
            <ac:picMk id="48" creationId="{F129B0A9-C791-498F-BF48-DDD499DCAEE6}"/>
          </ac:picMkLst>
        </pc:picChg>
        <pc:picChg chg="mod">
          <ac:chgData name="Corzo Ramos, Maria" userId="a3be8f58-3a9f-4040-9c48-a1db72d28810" providerId="ADAL" clId="{4553B902-8CD0-4F15-BC74-F9546F669325}" dt="2022-01-25T10:55:37.143" v="2028" actId="1076"/>
          <ac:picMkLst>
            <pc:docMk/>
            <pc:sldMk cId="3349349784" sldId="478"/>
            <ac:picMk id="49" creationId="{5E51E942-04D2-4F9F-9A96-251E8C6C109C}"/>
          </ac:picMkLst>
        </pc:picChg>
        <pc:picChg chg="mod">
          <ac:chgData name="Corzo Ramos, Maria" userId="a3be8f58-3a9f-4040-9c48-a1db72d28810" providerId="ADAL" clId="{4553B902-8CD0-4F15-BC74-F9546F669325}" dt="2022-01-25T10:55:34.884" v="2027" actId="1076"/>
          <ac:picMkLst>
            <pc:docMk/>
            <pc:sldMk cId="3349349784" sldId="478"/>
            <ac:picMk id="50" creationId="{2B343AB6-50AA-492D-9F1D-B4CA8F81FC80}"/>
          </ac:picMkLst>
        </pc:picChg>
        <pc:cxnChg chg="add mod">
          <ac:chgData name="Corzo Ramos, Maria" userId="a3be8f58-3a9f-4040-9c48-a1db72d28810" providerId="ADAL" clId="{4553B902-8CD0-4F15-BC74-F9546F669325}" dt="2022-01-18T15:20:12.185" v="913"/>
          <ac:cxnSpMkLst>
            <pc:docMk/>
            <pc:sldMk cId="3349349784" sldId="478"/>
            <ac:cxnSpMk id="30" creationId="{76A04AFB-C727-4615-95E2-FF22B0E67245}"/>
          </ac:cxnSpMkLst>
        </pc:cxnChg>
      </pc:sldChg>
      <pc:sldChg chg="addSp modSp add mod ord">
        <pc:chgData name="Corzo Ramos, Maria" userId="a3be8f58-3a9f-4040-9c48-a1db72d28810" providerId="ADAL" clId="{4553B902-8CD0-4F15-BC74-F9546F669325}" dt="2022-01-25T11:03:38.778" v="2069" actId="20577"/>
        <pc:sldMkLst>
          <pc:docMk/>
          <pc:sldMk cId="2283898889" sldId="479"/>
        </pc:sldMkLst>
        <pc:spChg chg="mod">
          <ac:chgData name="Corzo Ramos, Maria" userId="a3be8f58-3a9f-4040-9c48-a1db72d28810" providerId="ADAL" clId="{4553B902-8CD0-4F15-BC74-F9546F669325}" dt="2022-01-25T11:03:38.778" v="2069" actId="20577"/>
          <ac:spMkLst>
            <pc:docMk/>
            <pc:sldMk cId="2283898889" sldId="479"/>
            <ac:spMk id="2" creationId="{9382F503-21CB-42DA-924D-2159F86F850E}"/>
          </ac:spMkLst>
        </pc:spChg>
        <pc:spChg chg="mod">
          <ac:chgData name="Corzo Ramos, Maria" userId="a3be8f58-3a9f-4040-9c48-a1db72d28810" providerId="ADAL" clId="{4553B902-8CD0-4F15-BC74-F9546F669325}" dt="2022-01-18T15:21:28.325" v="942" actId="20577"/>
          <ac:spMkLst>
            <pc:docMk/>
            <pc:sldMk cId="2283898889" sldId="479"/>
            <ac:spMk id="3" creationId="{3A839E51-D254-4477-9A67-0B988ED52682}"/>
          </ac:spMkLst>
        </pc:spChg>
        <pc:cxnChg chg="add mod">
          <ac:chgData name="Corzo Ramos, Maria" userId="a3be8f58-3a9f-4040-9c48-a1db72d28810" providerId="ADAL" clId="{4553B902-8CD0-4F15-BC74-F9546F669325}" dt="2022-01-18T15:20:55.385" v="932"/>
          <ac:cxnSpMkLst>
            <pc:docMk/>
            <pc:sldMk cId="2283898889" sldId="479"/>
            <ac:cxnSpMk id="6" creationId="{1D250DCB-874A-488E-B8FB-33ED1C188058}"/>
          </ac:cxnSpMkLst>
        </pc:cxnChg>
      </pc:sldChg>
      <pc:sldChg chg="modSp add mod ord setBg">
        <pc:chgData name="Corzo Ramos, Maria" userId="a3be8f58-3a9f-4040-9c48-a1db72d28810" providerId="ADAL" clId="{4553B902-8CD0-4F15-BC74-F9546F669325}" dt="2022-01-25T13:14:16.004" v="2255" actId="113"/>
        <pc:sldMkLst>
          <pc:docMk/>
          <pc:sldMk cId="594365768" sldId="480"/>
        </pc:sldMkLst>
        <pc:spChg chg="mod">
          <ac:chgData name="Corzo Ramos, Maria" userId="a3be8f58-3a9f-4040-9c48-a1db72d28810" providerId="ADAL" clId="{4553B902-8CD0-4F15-BC74-F9546F669325}" dt="2022-01-25T13:14:16.004" v="2255" actId="113"/>
          <ac:spMkLst>
            <pc:docMk/>
            <pc:sldMk cId="594365768" sldId="480"/>
            <ac:spMk id="19" creationId="{8D2B84B7-FBEB-4CE5-ACEC-1AE939F87885}"/>
          </ac:spMkLst>
        </pc:spChg>
        <pc:spChg chg="mod">
          <ac:chgData name="Corzo Ramos, Maria" userId="a3be8f58-3a9f-4040-9c48-a1db72d28810" providerId="ADAL" clId="{4553B902-8CD0-4F15-BC74-F9546F669325}" dt="2022-01-18T15:50:40.332" v="1220" actId="20577"/>
          <ac:spMkLst>
            <pc:docMk/>
            <pc:sldMk cId="594365768" sldId="480"/>
            <ac:spMk id="20" creationId="{D1DF254A-EC2A-410E-9F3D-F24780A4DA80}"/>
          </ac:spMkLst>
        </pc:spChg>
        <pc:spChg chg="mod">
          <ac:chgData name="Corzo Ramos, Maria" userId="a3be8f58-3a9f-4040-9c48-a1db72d28810" providerId="ADAL" clId="{4553B902-8CD0-4F15-BC74-F9546F669325}" dt="2022-01-18T15:50:24.896" v="1213" actId="20577"/>
          <ac:spMkLst>
            <pc:docMk/>
            <pc:sldMk cId="594365768" sldId="480"/>
            <ac:spMk id="24" creationId="{1F506778-731C-4575-B576-4A183E808EDC}"/>
          </ac:spMkLst>
        </pc:spChg>
        <pc:spChg chg="mod">
          <ac:chgData name="Corzo Ramos, Maria" userId="a3be8f58-3a9f-4040-9c48-a1db72d28810" providerId="ADAL" clId="{4553B902-8CD0-4F15-BC74-F9546F669325}" dt="2022-01-18T15:24:38.196" v="1022" actId="20577"/>
          <ac:spMkLst>
            <pc:docMk/>
            <pc:sldMk cId="594365768" sldId="480"/>
            <ac:spMk id="20483" creationId="{00000000-0000-0000-0000-000000000000}"/>
          </ac:spMkLst>
        </pc:spChg>
      </pc:sldChg>
    </pc:docChg>
  </pc:docChgLst>
  <pc:docChgLst>
    <pc:chgData name="Laumayer, Verena" userId="S::verena.laumayer@sap.com::46cb4531-f7e6-47df-aed0-37b8f4d7e8fb" providerId="AD" clId="Web-{577BDD86-BF25-440C-908F-CFE8B00B39D0}"/>
    <pc:docChg chg="modSld">
      <pc:chgData name="Laumayer, Verena" userId="S::verena.laumayer@sap.com::46cb4531-f7e6-47df-aed0-37b8f4d7e8fb" providerId="AD" clId="Web-{577BDD86-BF25-440C-908F-CFE8B00B39D0}" dt="2022-01-28T10:49:53.665" v="2" actId="20577"/>
      <pc:docMkLst>
        <pc:docMk/>
      </pc:docMkLst>
      <pc:sldChg chg="modSp">
        <pc:chgData name="Laumayer, Verena" userId="S::verena.laumayer@sap.com::46cb4531-f7e6-47df-aed0-37b8f4d7e8fb" providerId="AD" clId="Web-{577BDD86-BF25-440C-908F-CFE8B00B39D0}" dt="2022-01-28T10:49:53.665" v="2" actId="20577"/>
        <pc:sldMkLst>
          <pc:docMk/>
          <pc:sldMk cId="2029259374" sldId="450"/>
        </pc:sldMkLst>
        <pc:spChg chg="mod">
          <ac:chgData name="Laumayer, Verena" userId="S::verena.laumayer@sap.com::46cb4531-f7e6-47df-aed0-37b8f4d7e8fb" providerId="AD" clId="Web-{577BDD86-BF25-440C-908F-CFE8B00B39D0}" dt="2022-01-28T10:49:53.665" v="2" actId="20577"/>
          <ac:spMkLst>
            <pc:docMk/>
            <pc:sldMk cId="2029259374" sldId="450"/>
            <ac:spMk id="35" creationId="{00000000-0000-0000-0000-000000000000}"/>
          </ac:spMkLst>
        </pc:spChg>
      </pc:sldChg>
    </pc:docChg>
  </pc:docChgLst>
  <pc:docChgLst>
    <pc:chgData name="Laumayer, Verena" userId="S::verena.laumayer@sap.com::46cb4531-f7e6-47df-aed0-37b8f4d7e8fb" providerId="AD" clId="Web-{9248D0FF-1379-4E26-8115-C93795BA1FD7}"/>
    <pc:docChg chg="modSld">
      <pc:chgData name="Laumayer, Verena" userId="S::verena.laumayer@sap.com::46cb4531-f7e6-47df-aed0-37b8f4d7e8fb" providerId="AD" clId="Web-{9248D0FF-1379-4E26-8115-C93795BA1FD7}" dt="2021-11-29T08:32:51.807" v="0" actId="20577"/>
      <pc:docMkLst>
        <pc:docMk/>
      </pc:docMkLst>
      <pc:sldChg chg="modSp">
        <pc:chgData name="Laumayer, Verena" userId="S::verena.laumayer@sap.com::46cb4531-f7e6-47df-aed0-37b8f4d7e8fb" providerId="AD" clId="Web-{9248D0FF-1379-4E26-8115-C93795BA1FD7}" dt="2021-11-29T08:32:51.807" v="0" actId="20577"/>
        <pc:sldMkLst>
          <pc:docMk/>
          <pc:sldMk cId="2985953299" sldId="452"/>
        </pc:sldMkLst>
        <pc:spChg chg="mod">
          <ac:chgData name="Laumayer, Verena" userId="S::verena.laumayer@sap.com::46cb4531-f7e6-47df-aed0-37b8f4d7e8fb" providerId="AD" clId="Web-{9248D0FF-1379-4E26-8115-C93795BA1FD7}" dt="2021-11-29T08:32:51.807" v="0" actId="20577"/>
          <ac:spMkLst>
            <pc:docMk/>
            <pc:sldMk cId="2985953299" sldId="452"/>
            <ac:spMk id="57" creationId="{CF5963C6-778F-4730-91F2-F20E989A2C4F}"/>
          </ac:spMkLst>
        </pc:spChg>
      </pc:sldChg>
    </pc:docChg>
  </pc:docChgLst>
  <pc:docChgLst>
    <pc:chgData name="Laumayer, Verena" userId="46cb4531-f7e6-47df-aed0-37b8f4d7e8fb" providerId="ADAL" clId="{EA363745-F05A-4072-B799-4CD090922D61}"/>
    <pc:docChg chg="addSld delSld modSld">
      <pc:chgData name="Laumayer, Verena" userId="46cb4531-f7e6-47df-aed0-37b8f4d7e8fb" providerId="ADAL" clId="{EA363745-F05A-4072-B799-4CD090922D61}" dt="2022-02-11T09:49:06.263" v="1" actId="47"/>
      <pc:docMkLst>
        <pc:docMk/>
      </pc:docMkLst>
      <pc:sldChg chg="del">
        <pc:chgData name="Laumayer, Verena" userId="46cb4531-f7e6-47df-aed0-37b8f4d7e8fb" providerId="ADAL" clId="{EA363745-F05A-4072-B799-4CD090922D61}" dt="2022-02-11T09:49:06.263" v="1" actId="47"/>
        <pc:sldMkLst>
          <pc:docMk/>
          <pc:sldMk cId="2985953299" sldId="452"/>
        </pc:sldMkLst>
      </pc:sldChg>
      <pc:sldChg chg="add">
        <pc:chgData name="Laumayer, Verena" userId="46cb4531-f7e6-47df-aed0-37b8f4d7e8fb" providerId="ADAL" clId="{EA363745-F05A-4072-B799-4CD090922D61}" dt="2022-02-11T09:48:58.205" v="0"/>
        <pc:sldMkLst>
          <pc:docMk/>
          <pc:sldMk cId="3092395757" sldId="477"/>
        </pc:sldMkLst>
      </pc:sldChg>
    </pc:docChg>
  </pc:docChgLst>
  <pc:docChgLst>
    <pc:chgData name="Laumayer, Verena" userId="46cb4531-f7e6-47df-aed0-37b8f4d7e8fb" providerId="ADAL" clId="{6503CCC0-FC30-427D-8D84-8182924AC625}"/>
    <pc:docChg chg="undo custSel addSld delSld modSld sldOrd delMainMaster modMainMaster">
      <pc:chgData name="Laumayer, Verena" userId="46cb4531-f7e6-47df-aed0-37b8f4d7e8fb" providerId="ADAL" clId="{6503CCC0-FC30-427D-8D84-8182924AC625}" dt="2021-10-25T14:49:23.718" v="135" actId="478"/>
      <pc:docMkLst>
        <pc:docMk/>
      </pc:docMkLst>
      <pc:sldChg chg="add ord">
        <pc:chgData name="Laumayer, Verena" userId="46cb4531-f7e6-47df-aed0-37b8f4d7e8fb" providerId="ADAL" clId="{6503CCC0-FC30-427D-8D84-8182924AC625}" dt="2021-10-25T14:42:56.848" v="26"/>
        <pc:sldMkLst>
          <pc:docMk/>
          <pc:sldMk cId="0" sldId="265"/>
        </pc:sldMkLst>
      </pc:sldChg>
      <pc:sldChg chg="del setBg">
        <pc:chgData name="Laumayer, Verena" userId="46cb4531-f7e6-47df-aed0-37b8f4d7e8fb" providerId="ADAL" clId="{6503CCC0-FC30-427D-8D84-8182924AC625}" dt="2021-10-25T14:42:47.187" v="23" actId="47"/>
        <pc:sldMkLst>
          <pc:docMk/>
          <pc:sldMk cId="1579079714" sldId="284"/>
        </pc:sldMkLst>
      </pc:sldChg>
      <pc:sldChg chg="del">
        <pc:chgData name="Laumayer, Verena" userId="46cb4531-f7e6-47df-aed0-37b8f4d7e8fb" providerId="ADAL" clId="{6503CCC0-FC30-427D-8D84-8182924AC625}" dt="2021-10-25T14:42:48.491" v="24" actId="47"/>
        <pc:sldMkLst>
          <pc:docMk/>
          <pc:sldMk cId="1892584942" sldId="285"/>
        </pc:sldMkLst>
      </pc:sldChg>
      <pc:sldChg chg="del setBg">
        <pc:chgData name="Laumayer, Verena" userId="46cb4531-f7e6-47df-aed0-37b8f4d7e8fb" providerId="ADAL" clId="{6503CCC0-FC30-427D-8D84-8182924AC625}" dt="2021-10-25T14:48:19.501" v="55" actId="47"/>
        <pc:sldMkLst>
          <pc:docMk/>
          <pc:sldMk cId="3404867031" sldId="286"/>
        </pc:sldMkLst>
      </pc:sldChg>
      <pc:sldChg chg="add del setBg">
        <pc:chgData name="Laumayer, Verena" userId="46cb4531-f7e6-47df-aed0-37b8f4d7e8fb" providerId="ADAL" clId="{6503CCC0-FC30-427D-8D84-8182924AC625}" dt="2021-10-25T14:43:59.439" v="45" actId="47"/>
        <pc:sldMkLst>
          <pc:docMk/>
          <pc:sldMk cId="374185047" sldId="334"/>
        </pc:sldMkLst>
      </pc:sldChg>
      <pc:sldChg chg="add del setBg">
        <pc:chgData name="Laumayer, Verena" userId="46cb4531-f7e6-47df-aed0-37b8f4d7e8fb" providerId="ADAL" clId="{6503CCC0-FC30-427D-8D84-8182924AC625}" dt="2021-10-25T14:44:05.416" v="46" actId="47"/>
        <pc:sldMkLst>
          <pc:docMk/>
          <pc:sldMk cId="4122499" sldId="335"/>
        </pc:sldMkLst>
      </pc:sldChg>
      <pc:sldChg chg="del setBg">
        <pc:chgData name="Laumayer, Verena" userId="46cb4531-f7e6-47df-aed0-37b8f4d7e8fb" providerId="ADAL" clId="{6503CCC0-FC30-427D-8D84-8182924AC625}" dt="2021-10-25T14:44:08.084" v="47" actId="47"/>
        <pc:sldMkLst>
          <pc:docMk/>
          <pc:sldMk cId="2575952542" sldId="336"/>
        </pc:sldMkLst>
      </pc:sldChg>
      <pc:sldChg chg="del setBg">
        <pc:chgData name="Laumayer, Verena" userId="46cb4531-f7e6-47df-aed0-37b8f4d7e8fb" providerId="ADAL" clId="{6503CCC0-FC30-427D-8D84-8182924AC625}" dt="2021-10-25T14:44:10.651" v="48" actId="47"/>
        <pc:sldMkLst>
          <pc:docMk/>
          <pc:sldMk cId="795375207" sldId="337"/>
        </pc:sldMkLst>
      </pc:sldChg>
      <pc:sldChg chg="del setBg">
        <pc:chgData name="Laumayer, Verena" userId="46cb4531-f7e6-47df-aed0-37b8f4d7e8fb" providerId="ADAL" clId="{6503CCC0-FC30-427D-8D84-8182924AC625}" dt="2021-10-25T14:44:14.324" v="49" actId="47"/>
        <pc:sldMkLst>
          <pc:docMk/>
          <pc:sldMk cId="3258747822" sldId="338"/>
        </pc:sldMkLst>
      </pc:sldChg>
      <pc:sldChg chg="delSp modSp mod setBg">
        <pc:chgData name="Laumayer, Verena" userId="46cb4531-f7e6-47df-aed0-37b8f4d7e8fb" providerId="ADAL" clId="{6503CCC0-FC30-427D-8D84-8182924AC625}" dt="2021-10-25T14:49:23.718" v="135" actId="478"/>
        <pc:sldMkLst>
          <pc:docMk/>
          <pc:sldMk cId="121321607" sldId="339"/>
        </pc:sldMkLst>
        <pc:spChg chg="mod">
          <ac:chgData name="Laumayer, Verena" userId="46cb4531-f7e6-47df-aed0-37b8f4d7e8fb" providerId="ADAL" clId="{6503CCC0-FC30-427D-8D84-8182924AC625}" dt="2021-10-25T14:45:12.080" v="50" actId="20577"/>
          <ac:spMkLst>
            <pc:docMk/>
            <pc:sldMk cId="121321607" sldId="339"/>
            <ac:spMk id="3" creationId="{00000000-0000-0000-0000-000000000000}"/>
          </ac:spMkLst>
        </pc:spChg>
        <pc:picChg chg="del">
          <ac:chgData name="Laumayer, Verena" userId="46cb4531-f7e6-47df-aed0-37b8f4d7e8fb" providerId="ADAL" clId="{6503CCC0-FC30-427D-8D84-8182924AC625}" dt="2021-10-25T14:49:23.718" v="135" actId="478"/>
          <ac:picMkLst>
            <pc:docMk/>
            <pc:sldMk cId="121321607" sldId="339"/>
            <ac:picMk id="7" creationId="{00000000-0000-0000-0000-000000000000}"/>
          </ac:picMkLst>
        </pc:picChg>
      </pc:sldChg>
      <pc:sldChg chg="delSp mod setBg">
        <pc:chgData name="Laumayer, Verena" userId="46cb4531-f7e6-47df-aed0-37b8f4d7e8fb" providerId="ADAL" clId="{6503CCC0-FC30-427D-8D84-8182924AC625}" dt="2021-10-25T14:45:17.308" v="51" actId="478"/>
        <pc:sldMkLst>
          <pc:docMk/>
          <pc:sldMk cId="673346362" sldId="340"/>
        </pc:sldMkLst>
        <pc:picChg chg="del">
          <ac:chgData name="Laumayer, Verena" userId="46cb4531-f7e6-47df-aed0-37b8f4d7e8fb" providerId="ADAL" clId="{6503CCC0-FC30-427D-8D84-8182924AC625}" dt="2021-10-25T14:45:17.308" v="51" actId="478"/>
          <ac:picMkLst>
            <pc:docMk/>
            <pc:sldMk cId="673346362" sldId="340"/>
            <ac:picMk id="9" creationId="{00000000-0000-0000-0000-000000000000}"/>
          </ac:picMkLst>
        </pc:picChg>
      </pc:sldChg>
      <pc:sldChg chg="delSp mod setBg addCm modCm">
        <pc:chgData name="Laumayer, Verena" userId="46cb4531-f7e6-47df-aed0-37b8f4d7e8fb" providerId="ADAL" clId="{6503CCC0-FC30-427D-8D84-8182924AC625}" dt="2021-10-25T14:46:51.735" v="54"/>
        <pc:sldMkLst>
          <pc:docMk/>
          <pc:sldMk cId="2359120744" sldId="341"/>
        </pc:sldMkLst>
        <pc:picChg chg="del">
          <ac:chgData name="Laumayer, Verena" userId="46cb4531-f7e6-47df-aed0-37b8f4d7e8fb" providerId="ADAL" clId="{6503CCC0-FC30-427D-8D84-8182924AC625}" dt="2021-10-25T14:45:36.142" v="52" actId="478"/>
          <ac:picMkLst>
            <pc:docMk/>
            <pc:sldMk cId="2359120744" sldId="341"/>
            <ac:picMk id="5" creationId="{00000000-0000-0000-0000-000000000000}"/>
          </ac:picMkLst>
        </pc:picChg>
      </pc:sldChg>
      <pc:sldChg chg="setBg">
        <pc:chgData name="Laumayer, Verena" userId="46cb4531-f7e6-47df-aed0-37b8f4d7e8fb" providerId="ADAL" clId="{6503CCC0-FC30-427D-8D84-8182924AC625}" dt="2021-10-25T14:42:41.640" v="21"/>
        <pc:sldMkLst>
          <pc:docMk/>
          <pc:sldMk cId="2789937327" sldId="342"/>
        </pc:sldMkLst>
      </pc:sldChg>
      <pc:sldChg chg="add">
        <pc:chgData name="Laumayer, Verena" userId="46cb4531-f7e6-47df-aed0-37b8f4d7e8fb" providerId="ADAL" clId="{6503CCC0-FC30-427D-8D84-8182924AC625}" dt="2021-10-25T14:41:08.990" v="1"/>
        <pc:sldMkLst>
          <pc:docMk/>
          <pc:sldMk cId="0" sldId="344"/>
        </pc:sldMkLst>
      </pc:sldChg>
      <pc:sldChg chg="add ord">
        <pc:chgData name="Laumayer, Verena" userId="46cb4531-f7e6-47df-aed0-37b8f4d7e8fb" providerId="ADAL" clId="{6503CCC0-FC30-427D-8D84-8182924AC625}" dt="2021-10-25T14:42:56.848" v="26"/>
        <pc:sldMkLst>
          <pc:docMk/>
          <pc:sldMk cId="3005185487" sldId="435"/>
        </pc:sldMkLst>
      </pc:sldChg>
      <pc:sldChg chg="modSp add mod">
        <pc:chgData name="Laumayer, Verena" userId="46cb4531-f7e6-47df-aed0-37b8f4d7e8fb" providerId="ADAL" clId="{6503CCC0-FC30-427D-8D84-8182924AC625}" dt="2021-10-25T14:49:12.939" v="134" actId="20577"/>
        <pc:sldMkLst>
          <pc:docMk/>
          <pc:sldMk cId="2029259374" sldId="450"/>
        </pc:sldMkLst>
        <pc:spChg chg="mod">
          <ac:chgData name="Laumayer, Verena" userId="46cb4531-f7e6-47df-aed0-37b8f4d7e8fb" providerId="ADAL" clId="{6503CCC0-FC30-427D-8D84-8182924AC625}" dt="2021-10-25T14:49:02.724" v="101" actId="20577"/>
          <ac:spMkLst>
            <pc:docMk/>
            <pc:sldMk cId="2029259374" sldId="450"/>
            <ac:spMk id="8" creationId="{00000000-0000-0000-0000-000000000000}"/>
          </ac:spMkLst>
        </pc:spChg>
        <pc:spChg chg="mod">
          <ac:chgData name="Laumayer, Verena" userId="46cb4531-f7e6-47df-aed0-37b8f4d7e8fb" providerId="ADAL" clId="{6503CCC0-FC30-427D-8D84-8182924AC625}" dt="2021-10-25T14:49:12.939" v="134" actId="20577"/>
          <ac:spMkLst>
            <pc:docMk/>
            <pc:sldMk cId="2029259374" sldId="450"/>
            <ac:spMk id="35" creationId="{00000000-0000-0000-0000-000000000000}"/>
          </ac:spMkLst>
        </pc:spChg>
      </pc:sldChg>
      <pc:sldChg chg="add del">
        <pc:chgData name="Laumayer, Verena" userId="46cb4531-f7e6-47df-aed0-37b8f4d7e8fb" providerId="ADAL" clId="{6503CCC0-FC30-427D-8D84-8182924AC625}" dt="2021-10-25T14:43:02.552" v="27" actId="47"/>
        <pc:sldMkLst>
          <pc:docMk/>
          <pc:sldMk cId="810285977" sldId="451"/>
        </pc:sldMkLst>
      </pc:sldChg>
      <pc:sldChg chg="modSp add mod">
        <pc:chgData name="Laumayer, Verena" userId="46cb4531-f7e6-47df-aed0-37b8f4d7e8fb" providerId="ADAL" clId="{6503CCC0-FC30-427D-8D84-8182924AC625}" dt="2021-10-25T14:43:12.415" v="40" actId="20577"/>
        <pc:sldMkLst>
          <pc:docMk/>
          <pc:sldMk cId="2985953299" sldId="452"/>
        </pc:sldMkLst>
        <pc:spChg chg="mod">
          <ac:chgData name="Laumayer, Verena" userId="46cb4531-f7e6-47df-aed0-37b8f4d7e8fb" providerId="ADAL" clId="{6503CCC0-FC30-427D-8D84-8182924AC625}" dt="2021-10-25T14:43:12.415" v="40" actId="20577"/>
          <ac:spMkLst>
            <pc:docMk/>
            <pc:sldMk cId="2985953299" sldId="452"/>
            <ac:spMk id="4" creationId="{BB88D9A5-D5AE-4829-9E3D-44561DF3ED24}"/>
          </ac:spMkLst>
        </pc:spChg>
      </pc:sldChg>
      <pc:sldMasterChg chg="del delSldLayout">
        <pc:chgData name="Laumayer, Verena" userId="46cb4531-f7e6-47df-aed0-37b8f4d7e8fb" providerId="ADAL" clId="{6503CCC0-FC30-427D-8D84-8182924AC625}" dt="2021-10-25T14:42:48.491" v="24" actId="47"/>
        <pc:sldMasterMkLst>
          <pc:docMk/>
          <pc:sldMasterMk cId="1670620579" sldId="2147483648"/>
        </pc:sldMasterMkLst>
        <pc:sldLayoutChg chg="del">
          <pc:chgData name="Laumayer, Verena" userId="46cb4531-f7e6-47df-aed0-37b8f4d7e8fb" providerId="ADAL" clId="{6503CCC0-FC30-427D-8D84-8182924AC625}" dt="2021-10-25T14:42:48.491" v="24" actId="47"/>
          <pc:sldLayoutMkLst>
            <pc:docMk/>
            <pc:sldMasterMk cId="1670620579" sldId="2147483648"/>
            <pc:sldLayoutMk cId="1918870375" sldId="2147483649"/>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1692465626" sldId="2147483650"/>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1848871667" sldId="2147483651"/>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2045218826" sldId="2147483652"/>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1369554700" sldId="2147483653"/>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1376114354" sldId="2147483654"/>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2102553135" sldId="2147483655"/>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767128560" sldId="2147483656"/>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1785374979" sldId="2147483657"/>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8272522" sldId="2147483658"/>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1597323846" sldId="2147483659"/>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0" sldId="2147483660"/>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0" sldId="2147483661"/>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0" sldId="2147483662"/>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0" sldId="2147483663"/>
          </pc:sldLayoutMkLst>
        </pc:sldLayoutChg>
      </pc:sldMasterChg>
      <pc:sldMasterChg chg="addSp del delSldLayout modSldLayout">
        <pc:chgData name="Laumayer, Verena" userId="46cb4531-f7e6-47df-aed0-37b8f4d7e8fb" providerId="ADAL" clId="{6503CCC0-FC30-427D-8D84-8182924AC625}" dt="2021-10-25T14:48:19.501" v="55" actId="47"/>
        <pc:sldMasterMkLst>
          <pc:docMk/>
          <pc:sldMasterMk cId="1116877183" sldId="2147483699"/>
        </pc:sldMasterMkLst>
        <pc:spChg chg="add">
          <ac:chgData name="Laumayer, Verena" userId="46cb4531-f7e6-47df-aed0-37b8f4d7e8fb" providerId="ADAL" clId="{6503CCC0-FC30-427D-8D84-8182924AC625}" dt="2021-10-25T14:40:41.966" v="0"/>
          <ac:spMkLst>
            <pc:docMk/>
            <pc:sldMasterMk cId="1116877183" sldId="2147483699"/>
            <ac:spMk id="8" creationId="{D1743C1A-2FA8-46D5-A081-003F320F5008}"/>
          </ac:spMkLst>
        </pc:spChg>
        <pc:spChg chg="add">
          <ac:chgData name="Laumayer, Verena" userId="46cb4531-f7e6-47df-aed0-37b8f4d7e8fb" providerId="ADAL" clId="{6503CCC0-FC30-427D-8D84-8182924AC625}" dt="2021-10-25T14:40:41.966" v="0"/>
          <ac:spMkLst>
            <pc:docMk/>
            <pc:sldMasterMk cId="1116877183" sldId="2147483699"/>
            <ac:spMk id="9" creationId="{C30A9888-C9A9-4582-9393-C905B48C4B85}"/>
          </ac:spMkLst>
        </pc:spChg>
        <pc:spChg chg="add">
          <ac:chgData name="Laumayer, Verena" userId="46cb4531-f7e6-47df-aed0-37b8f4d7e8fb" providerId="ADAL" clId="{6503CCC0-FC30-427D-8D84-8182924AC625}" dt="2021-10-25T14:40:41.966" v="0"/>
          <ac:spMkLst>
            <pc:docMk/>
            <pc:sldMasterMk cId="1116877183" sldId="2147483699"/>
            <ac:spMk id="12" creationId="{21A10402-CAD9-4865-BF50-EDE8FC7410FA}"/>
          </ac:spMkLst>
        </pc:spChg>
        <pc:picChg chg="add">
          <ac:chgData name="Laumayer, Verena" userId="46cb4531-f7e6-47df-aed0-37b8f4d7e8fb" providerId="ADAL" clId="{6503CCC0-FC30-427D-8D84-8182924AC625}" dt="2021-10-25T14:40:41.966" v="0"/>
          <ac:picMkLst>
            <pc:docMk/>
            <pc:sldMasterMk cId="1116877183" sldId="2147483699"/>
            <ac:picMk id="7" creationId="{850090F2-743C-4452-A44E-08AE3953AE28}"/>
          </ac:picMkLst>
        </pc:picChg>
        <pc:sldLayoutChg chg="del">
          <pc:chgData name="Laumayer, Verena" userId="46cb4531-f7e6-47df-aed0-37b8f4d7e8fb" providerId="ADAL" clId="{6503CCC0-FC30-427D-8D84-8182924AC625}" dt="2021-10-25T14:48:19.501" v="55" actId="47"/>
          <pc:sldLayoutMkLst>
            <pc:docMk/>
            <pc:sldMasterMk cId="1116877183" sldId="2147483699"/>
            <pc:sldLayoutMk cId="3841777250" sldId="2147483700"/>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1917558538" sldId="2147483701"/>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527482579" sldId="2147483702"/>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1904468715" sldId="2147483703"/>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3119342529" sldId="2147483704"/>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2851632470" sldId="2147483705"/>
          </pc:sldLayoutMkLst>
        </pc:sldLayoutChg>
        <pc:sldLayoutChg chg="addSp del">
          <pc:chgData name="Laumayer, Verena" userId="46cb4531-f7e6-47df-aed0-37b8f4d7e8fb" providerId="ADAL" clId="{6503CCC0-FC30-427D-8D84-8182924AC625}" dt="2021-10-25T14:48:19.501" v="55" actId="47"/>
          <pc:sldLayoutMkLst>
            <pc:docMk/>
            <pc:sldMasterMk cId="1116877183" sldId="2147483699"/>
            <pc:sldLayoutMk cId="1424710966" sldId="2147483706"/>
          </pc:sldLayoutMkLst>
          <pc:spChg chg="add">
            <ac:chgData name="Laumayer, Verena" userId="46cb4531-f7e6-47df-aed0-37b8f4d7e8fb" providerId="ADAL" clId="{6503CCC0-FC30-427D-8D84-8182924AC625}" dt="2021-10-25T14:40:41.966" v="0"/>
            <ac:spMkLst>
              <pc:docMk/>
              <pc:sldMasterMk cId="1116877183" sldId="2147483699"/>
              <pc:sldLayoutMk cId="1424710966" sldId="2147483706"/>
              <ac:spMk id="4" creationId="{D34749C9-3B9B-4E75-B4F9-4CB054FDC63C}"/>
            </ac:spMkLst>
          </pc:spChg>
        </pc:sldLayoutChg>
        <pc:sldLayoutChg chg="del">
          <pc:chgData name="Laumayer, Verena" userId="46cb4531-f7e6-47df-aed0-37b8f4d7e8fb" providerId="ADAL" clId="{6503CCC0-FC30-427D-8D84-8182924AC625}" dt="2021-10-25T14:48:19.501" v="55" actId="47"/>
          <pc:sldLayoutMkLst>
            <pc:docMk/>
            <pc:sldMasterMk cId="1116877183" sldId="2147483699"/>
            <pc:sldLayoutMk cId="1305569081" sldId="2147483707"/>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562789689" sldId="2147483708"/>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2553388756" sldId="2147483709"/>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3085344587" sldId="2147483710"/>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3613219093" sldId="2147483711"/>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98597650" sldId="2147483712"/>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3612147784" sldId="2147483713"/>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4201232242" sldId="2147483714"/>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83936084" sldId="2147483715"/>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1457925631" sldId="2147483716"/>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1718386156" sldId="2147483717"/>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1745105182" sldId="2147483718"/>
          </pc:sldLayoutMkLst>
        </pc:sldLayoutChg>
        <pc:sldLayoutChg chg="addSp del">
          <pc:chgData name="Laumayer, Verena" userId="46cb4531-f7e6-47df-aed0-37b8f4d7e8fb" providerId="ADAL" clId="{6503CCC0-FC30-427D-8D84-8182924AC625}" dt="2021-10-25T14:48:19.501" v="55" actId="47"/>
          <pc:sldLayoutMkLst>
            <pc:docMk/>
            <pc:sldMasterMk cId="1116877183" sldId="2147483699"/>
            <pc:sldLayoutMk cId="4118883684" sldId="2147483719"/>
          </pc:sldLayoutMkLst>
          <pc:spChg chg="add">
            <ac:chgData name="Laumayer, Verena" userId="46cb4531-f7e6-47df-aed0-37b8f4d7e8fb" providerId="ADAL" clId="{6503CCC0-FC30-427D-8D84-8182924AC625}" dt="2021-10-25T14:40:41.966" v="0"/>
            <ac:spMkLst>
              <pc:docMk/>
              <pc:sldMasterMk cId="1116877183" sldId="2147483699"/>
              <pc:sldLayoutMk cId="4118883684" sldId="2147483719"/>
              <ac:spMk id="2" creationId="{CDDB04BC-6DBB-4B3E-86D2-8C2530982BF9}"/>
            </ac:spMkLst>
          </pc:spChg>
        </pc:sldLayoutChg>
        <pc:sldLayoutChg chg="del">
          <pc:chgData name="Laumayer, Verena" userId="46cb4531-f7e6-47df-aed0-37b8f4d7e8fb" providerId="ADAL" clId="{6503CCC0-FC30-427D-8D84-8182924AC625}" dt="2021-10-25T14:48:19.501" v="55" actId="47"/>
          <pc:sldLayoutMkLst>
            <pc:docMk/>
            <pc:sldMasterMk cId="1116877183" sldId="2147483699"/>
            <pc:sldLayoutMk cId="1123608521" sldId="2147483720"/>
          </pc:sldLayoutMkLst>
        </pc:sldLayoutChg>
        <pc:sldLayoutChg chg="addSp del">
          <pc:chgData name="Laumayer, Verena" userId="46cb4531-f7e6-47df-aed0-37b8f4d7e8fb" providerId="ADAL" clId="{6503CCC0-FC30-427D-8D84-8182924AC625}" dt="2021-10-25T14:48:19.501" v="55" actId="47"/>
          <pc:sldLayoutMkLst>
            <pc:docMk/>
            <pc:sldMasterMk cId="1116877183" sldId="2147483699"/>
            <pc:sldLayoutMk cId="505414351" sldId="2147483721"/>
          </pc:sldLayoutMkLst>
          <pc:spChg chg="add">
            <ac:chgData name="Laumayer, Verena" userId="46cb4531-f7e6-47df-aed0-37b8f4d7e8fb" providerId="ADAL" clId="{6503CCC0-FC30-427D-8D84-8182924AC625}" dt="2021-10-25T14:40:41.966" v="0"/>
            <ac:spMkLst>
              <pc:docMk/>
              <pc:sldMasterMk cId="1116877183" sldId="2147483699"/>
              <pc:sldLayoutMk cId="505414351" sldId="2147483721"/>
              <ac:spMk id="14" creationId="{D2EB55F6-5C0A-474B-9E80-971FADB89625}"/>
            </ac:spMkLst>
          </pc:spChg>
          <pc:spChg chg="add">
            <ac:chgData name="Laumayer, Verena" userId="46cb4531-f7e6-47df-aed0-37b8f4d7e8fb" providerId="ADAL" clId="{6503CCC0-FC30-427D-8D84-8182924AC625}" dt="2021-10-25T14:40:41.966" v="0"/>
            <ac:spMkLst>
              <pc:docMk/>
              <pc:sldMasterMk cId="1116877183" sldId="2147483699"/>
              <pc:sldLayoutMk cId="505414351" sldId="2147483721"/>
              <ac:spMk id="15" creationId="{8C5B4C16-E4CE-42AB-91EA-AD010B8FEE0E}"/>
            </ac:spMkLst>
          </pc:spChg>
          <pc:spChg chg="add">
            <ac:chgData name="Laumayer, Verena" userId="46cb4531-f7e6-47df-aed0-37b8f4d7e8fb" providerId="ADAL" clId="{6503CCC0-FC30-427D-8D84-8182924AC625}" dt="2021-10-25T14:40:41.966" v="0"/>
            <ac:spMkLst>
              <pc:docMk/>
              <pc:sldMasterMk cId="1116877183" sldId="2147483699"/>
              <pc:sldLayoutMk cId="505414351" sldId="2147483721"/>
              <ac:spMk id="17" creationId="{F84F3186-7CB2-4FA9-BB63-9246E070FDC2}"/>
            </ac:spMkLst>
          </pc:spChg>
        </pc:sldLayoutChg>
        <pc:sldLayoutChg chg="del">
          <pc:chgData name="Laumayer, Verena" userId="46cb4531-f7e6-47df-aed0-37b8f4d7e8fb" providerId="ADAL" clId="{6503CCC0-FC30-427D-8D84-8182924AC625}" dt="2021-10-25T14:48:19.501" v="55" actId="47"/>
          <pc:sldLayoutMkLst>
            <pc:docMk/>
            <pc:sldMasterMk cId="1116877183" sldId="2147483699"/>
            <pc:sldLayoutMk cId="1950916306" sldId="2147483722"/>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4010138168" sldId="2147483723"/>
          </pc:sldLayoutMkLst>
        </pc:sldLayoutChg>
      </pc:sldMasterChg>
    </pc:docChg>
  </pc:docChgLst>
  <pc:docChgLst>
    <pc:chgData name="Rüdiger Gerber" userId="S::ruediger.gerber_web.de#ext#@sap.onmicrosoft.com::1861dcb4-2dc0-42f4-a0b4-e5efcdaadaed" providerId="AD" clId="Web-{D8E7E3BA-DE5D-4D52-9662-9E4153734BB7}"/>
    <pc:docChg chg="">
      <pc:chgData name="Rüdiger Gerber" userId="S::ruediger.gerber_web.de#ext#@sap.onmicrosoft.com::1861dcb4-2dc0-42f4-a0b4-e5efcdaadaed" providerId="AD" clId="Web-{D8E7E3BA-DE5D-4D52-9662-9E4153734BB7}" dt="2021-11-30T11:37:13.834" v="1"/>
      <pc:docMkLst>
        <pc:docMk/>
      </pc:docMkLst>
      <pc:sldChg chg="addCm">
        <pc:chgData name="Rüdiger Gerber" userId="S::ruediger.gerber_web.de#ext#@sap.onmicrosoft.com::1861dcb4-2dc0-42f4-a0b4-e5efcdaadaed" providerId="AD" clId="Web-{D8E7E3BA-DE5D-4D52-9662-9E4153734BB7}" dt="2021-11-30T11:27:12.564" v="0"/>
        <pc:sldMkLst>
          <pc:docMk/>
          <pc:sldMk cId="2985953299" sldId="452"/>
        </pc:sldMkLst>
      </pc:sldChg>
      <pc:sldChg chg="addCm">
        <pc:chgData name="Rüdiger Gerber" userId="S::ruediger.gerber_web.de#ext#@sap.onmicrosoft.com::1861dcb4-2dc0-42f4-a0b4-e5efcdaadaed" providerId="AD" clId="Web-{D8E7E3BA-DE5D-4D52-9662-9E4153734BB7}" dt="2021-11-30T11:37:13.834" v="1"/>
        <pc:sldMkLst>
          <pc:docMk/>
          <pc:sldMk cId="2542949151" sldId="471"/>
        </pc:sldMkLst>
      </pc:sldChg>
    </pc:docChg>
  </pc:docChgLst>
  <pc:docChgLst>
    <pc:chgData name="Laumayer, Verena" userId="S::verena.laumayer@sap.com::46cb4531-f7e6-47df-aed0-37b8f4d7e8fb" providerId="AD" clId="Web-{E6F62F39-5734-4185-A978-A2338E2F5B59}"/>
    <pc:docChg chg="modSld">
      <pc:chgData name="Laumayer, Verena" userId="S::verena.laumayer@sap.com::46cb4531-f7e6-47df-aed0-37b8f4d7e8fb" providerId="AD" clId="Web-{E6F62F39-5734-4185-A978-A2338E2F5B59}" dt="2021-12-03T09:53:12.189" v="1" actId="1076"/>
      <pc:docMkLst>
        <pc:docMk/>
      </pc:docMkLst>
      <pc:sldChg chg="modSp">
        <pc:chgData name="Laumayer, Verena" userId="S::verena.laumayer@sap.com::46cb4531-f7e6-47df-aed0-37b8f4d7e8fb" providerId="AD" clId="Web-{E6F62F39-5734-4185-A978-A2338E2F5B59}" dt="2021-12-03T09:53:12.189" v="1" actId="1076"/>
        <pc:sldMkLst>
          <pc:docMk/>
          <pc:sldMk cId="2789937327" sldId="342"/>
        </pc:sldMkLst>
        <pc:grpChg chg="mod">
          <ac:chgData name="Laumayer, Verena" userId="S::verena.laumayer@sap.com::46cb4531-f7e6-47df-aed0-37b8f4d7e8fb" providerId="AD" clId="Web-{E6F62F39-5734-4185-A978-A2338E2F5B59}" dt="2021-12-03T09:53:12.189" v="1" actId="1076"/>
          <ac:grpSpMkLst>
            <pc:docMk/>
            <pc:sldMk cId="2789937327" sldId="342"/>
            <ac:grpSpMk id="4" creationId="{617A0017-C5A4-4BD3-966C-B68E4D52E6C4}"/>
          </ac:grpSpMkLst>
        </pc:grpChg>
      </pc:sldChg>
    </pc:docChg>
  </pc:docChgLst>
  <pc:docChgLst>
    <pc:chgData name="Marc-Stefan Mauch" userId="S::mauch_integrus.de#ext#@sap.onmicrosoft.com::ea566b0e-019d-4b34-8b4d-77b8414c1c88" providerId="AD" clId="Web-{597C5675-4D90-4D02-BA3A-AA78987D3A9C}"/>
    <pc:docChg chg="modSld">
      <pc:chgData name="Marc-Stefan Mauch" userId="S::mauch_integrus.de#ext#@sap.onmicrosoft.com::ea566b0e-019d-4b34-8b4d-77b8414c1c88" providerId="AD" clId="Web-{597C5675-4D90-4D02-BA3A-AA78987D3A9C}" dt="2021-12-03T17:09:27.902" v="15"/>
      <pc:docMkLst>
        <pc:docMk/>
      </pc:docMkLst>
      <pc:sldChg chg="modSp addCm">
        <pc:chgData name="Marc-Stefan Mauch" userId="S::mauch_integrus.de#ext#@sap.onmicrosoft.com::ea566b0e-019d-4b34-8b4d-77b8414c1c88" providerId="AD" clId="Web-{597C5675-4D90-4D02-BA3A-AA78987D3A9C}" dt="2021-12-03T17:09:27.902" v="15"/>
        <pc:sldMkLst>
          <pc:docMk/>
          <pc:sldMk cId="2789937327" sldId="342"/>
        </pc:sldMkLst>
        <pc:spChg chg="mod">
          <ac:chgData name="Marc-Stefan Mauch" userId="S::mauch_integrus.de#ext#@sap.onmicrosoft.com::ea566b0e-019d-4b34-8b4d-77b8414c1c88" providerId="AD" clId="Web-{597C5675-4D90-4D02-BA3A-AA78987D3A9C}" dt="2021-12-03T17:06:46.502" v="12" actId="20577"/>
          <ac:spMkLst>
            <pc:docMk/>
            <pc:sldMk cId="2789937327" sldId="342"/>
            <ac:spMk id="6" creationId="{00000000-0000-0000-0000-000000000000}"/>
          </ac:spMkLst>
        </pc:spChg>
        <pc:spChg chg="mod">
          <ac:chgData name="Marc-Stefan Mauch" userId="S::mauch_integrus.de#ext#@sap.onmicrosoft.com::ea566b0e-019d-4b34-8b4d-77b8414c1c88" providerId="AD" clId="Web-{597C5675-4D90-4D02-BA3A-AA78987D3A9C}" dt="2021-12-03T17:07:09.956" v="13" actId="1076"/>
          <ac:spMkLst>
            <pc:docMk/>
            <pc:sldMk cId="2789937327" sldId="342"/>
            <ac:spMk id="7" creationId="{C6C049E4-02ED-453E-AF4F-821863A56069}"/>
          </ac:spMkLst>
        </pc:spChg>
      </pc:sldChg>
      <pc:sldChg chg="modSp addCm">
        <pc:chgData name="Marc-Stefan Mauch" userId="S::mauch_integrus.de#ext#@sap.onmicrosoft.com::ea566b0e-019d-4b34-8b4d-77b8414c1c88" providerId="AD" clId="Web-{597C5675-4D90-4D02-BA3A-AA78987D3A9C}" dt="2021-12-03T17:00:29.324" v="8"/>
        <pc:sldMkLst>
          <pc:docMk/>
          <pc:sldMk cId="2985953299" sldId="452"/>
        </pc:sldMkLst>
        <pc:spChg chg="mod">
          <ac:chgData name="Marc-Stefan Mauch" userId="S::mauch_integrus.de#ext#@sap.onmicrosoft.com::ea566b0e-019d-4b34-8b4d-77b8414c1c88" providerId="AD" clId="Web-{597C5675-4D90-4D02-BA3A-AA78987D3A9C}" dt="2021-12-03T16:52:04.310" v="4" actId="20577"/>
          <ac:spMkLst>
            <pc:docMk/>
            <pc:sldMk cId="2985953299" sldId="452"/>
            <ac:spMk id="66" creationId="{D79CEAE4-888A-4610-B6D2-DD4392F5DF5A}"/>
          </ac:spMkLst>
        </pc:spChg>
      </pc:sldChg>
      <pc:sldChg chg="addCm">
        <pc:chgData name="Marc-Stefan Mauch" userId="S::mauch_integrus.de#ext#@sap.onmicrosoft.com::ea566b0e-019d-4b34-8b4d-77b8414c1c88" providerId="AD" clId="Web-{597C5675-4D90-4D02-BA3A-AA78987D3A9C}" dt="2021-12-03T16:56:07.152" v="6"/>
        <pc:sldMkLst>
          <pc:docMk/>
          <pc:sldMk cId="3759015879" sldId="466"/>
        </pc:sldMkLst>
      </pc:sldChg>
      <pc:sldChg chg="addCm">
        <pc:chgData name="Marc-Stefan Mauch" userId="S::mauch_integrus.de#ext#@sap.onmicrosoft.com::ea566b0e-019d-4b34-8b4d-77b8414c1c88" providerId="AD" clId="Web-{597C5675-4D90-4D02-BA3A-AA78987D3A9C}" dt="2021-12-03T16:58:35.849" v="7"/>
        <pc:sldMkLst>
          <pc:docMk/>
          <pc:sldMk cId="94729509" sldId="467"/>
        </pc:sldMkLst>
      </pc:sldChg>
      <pc:sldChg chg="addCm">
        <pc:chgData name="Marc-Stefan Mauch" userId="S::mauch_integrus.de#ext#@sap.onmicrosoft.com::ea566b0e-019d-4b34-8b4d-77b8414c1c88" providerId="AD" clId="Web-{597C5675-4D90-4D02-BA3A-AA78987D3A9C}" dt="2021-12-03T17:08:32.226" v="14"/>
        <pc:sldMkLst>
          <pc:docMk/>
          <pc:sldMk cId="2542949151" sldId="471"/>
        </pc:sldMkLst>
      </pc:sldChg>
    </pc:docChg>
  </pc:docChgLst>
  <pc:docChgLst>
    <pc:chgData name="Laumayer, Verena" userId="S::verena.laumayer@sap.com::46cb4531-f7e6-47df-aed0-37b8f4d7e8fb" providerId="AD" clId="Web-{B85E3DCC-981E-470F-94B0-A35D785107B2}"/>
    <pc:docChg chg="modSld">
      <pc:chgData name="Laumayer, Verena" userId="S::verena.laumayer@sap.com::46cb4531-f7e6-47df-aed0-37b8f4d7e8fb" providerId="AD" clId="Web-{B85E3DCC-981E-470F-94B0-A35D785107B2}" dt="2022-01-24T09:33:03.081" v="2" actId="20577"/>
      <pc:docMkLst>
        <pc:docMk/>
      </pc:docMkLst>
      <pc:sldChg chg="modSp">
        <pc:chgData name="Laumayer, Verena" userId="S::verena.laumayer@sap.com::46cb4531-f7e6-47df-aed0-37b8f4d7e8fb" providerId="AD" clId="Web-{B85E3DCC-981E-470F-94B0-A35D785107B2}" dt="2022-01-24T09:33:03.081" v="2" actId="20577"/>
        <pc:sldMkLst>
          <pc:docMk/>
          <pc:sldMk cId="3506645472" sldId="475"/>
        </pc:sldMkLst>
        <pc:spChg chg="mod">
          <ac:chgData name="Laumayer, Verena" userId="S::verena.laumayer@sap.com::46cb4531-f7e6-47df-aed0-37b8f4d7e8fb" providerId="AD" clId="Web-{B85E3DCC-981E-470F-94B0-A35D785107B2}" dt="2022-01-24T09:33:03.081" v="2" actId="20577"/>
          <ac:spMkLst>
            <pc:docMk/>
            <pc:sldMk cId="3506645472" sldId="475"/>
            <ac:spMk id="3" creationId="{00000000-0000-0000-0000-000000000000}"/>
          </ac:spMkLst>
        </pc:spChg>
      </pc:sldChg>
    </pc:docChg>
  </pc:docChgLst>
  <pc:docChgLst>
    <pc:chgData name="Laumayer, Verena" userId="S::verena.laumayer@sap.com::46cb4531-f7e6-47df-aed0-37b8f4d7e8fb" providerId="AD" clId="Web-{2A2C3E9C-7212-4BEE-BD88-D3000E91694D}"/>
    <pc:docChg chg="delSld modSld">
      <pc:chgData name="Laumayer, Verena" userId="S::verena.laumayer@sap.com::46cb4531-f7e6-47df-aed0-37b8f4d7e8fb" providerId="AD" clId="Web-{2A2C3E9C-7212-4BEE-BD88-D3000E91694D}" dt="2022-01-24T09:00:36.810" v="3"/>
      <pc:docMkLst>
        <pc:docMk/>
      </pc:docMkLst>
      <pc:sldChg chg="del">
        <pc:chgData name="Laumayer, Verena" userId="S::verena.laumayer@sap.com::46cb4531-f7e6-47df-aed0-37b8f4d7e8fb" providerId="AD" clId="Web-{2A2C3E9C-7212-4BEE-BD88-D3000E91694D}" dt="2022-01-24T09:00:36.810" v="3"/>
        <pc:sldMkLst>
          <pc:docMk/>
          <pc:sldMk cId="2003582513" sldId="256"/>
        </pc:sldMkLst>
      </pc:sldChg>
      <pc:sldChg chg="modSp">
        <pc:chgData name="Laumayer, Verena" userId="S::verena.laumayer@sap.com::46cb4531-f7e6-47df-aed0-37b8f4d7e8fb" providerId="AD" clId="Web-{2A2C3E9C-7212-4BEE-BD88-D3000E91694D}" dt="2022-01-24T09:00:28.981" v="2" actId="20577"/>
        <pc:sldMkLst>
          <pc:docMk/>
          <pc:sldMk cId="1168724119" sldId="434"/>
        </pc:sldMkLst>
        <pc:spChg chg="mod">
          <ac:chgData name="Laumayer, Verena" userId="S::verena.laumayer@sap.com::46cb4531-f7e6-47df-aed0-37b8f4d7e8fb" providerId="AD" clId="Web-{2A2C3E9C-7212-4BEE-BD88-D3000E91694D}" dt="2022-01-24T09:00:28.981" v="2" actId="20577"/>
          <ac:spMkLst>
            <pc:docMk/>
            <pc:sldMk cId="1168724119" sldId="434"/>
            <ac:spMk id="3" creationId="{00000000-0000-0000-0000-000000000000}"/>
          </ac:spMkLst>
        </pc:spChg>
      </pc:sldChg>
      <pc:sldChg chg="del">
        <pc:chgData name="Laumayer, Verena" userId="S::verena.laumayer@sap.com::46cb4531-f7e6-47df-aed0-37b8f4d7e8fb" providerId="AD" clId="Web-{2A2C3E9C-7212-4BEE-BD88-D3000E91694D}" dt="2022-01-24T08:59:46.855" v="0"/>
        <pc:sldMkLst>
          <pc:docMk/>
          <pc:sldMk cId="2542949151" sldId="471"/>
        </pc:sldMkLst>
      </pc:sldChg>
    </pc:docChg>
  </pc:docChgLst>
  <pc:docChgLst>
    <pc:chgData name="Laumayer, Verena" userId="S::verena.laumayer@sap.com::46cb4531-f7e6-47df-aed0-37b8f4d7e8fb" providerId="AD" clId="Web-{564AC1EE-6CCC-84C8-6EC9-96FA117AA708}"/>
    <pc:docChg chg="modSld">
      <pc:chgData name="Laumayer, Verena" userId="S::verena.laumayer@sap.com::46cb4531-f7e6-47df-aed0-37b8f4d7e8fb" providerId="AD" clId="Web-{564AC1EE-6CCC-84C8-6EC9-96FA117AA708}" dt="2021-10-25T14:52:00.808" v="28"/>
      <pc:docMkLst>
        <pc:docMk/>
      </pc:docMkLst>
      <pc:sldChg chg="addSp delSp modSp">
        <pc:chgData name="Laumayer, Verena" userId="S::verena.laumayer@sap.com::46cb4531-f7e6-47df-aed0-37b8f4d7e8fb" providerId="AD" clId="Web-{564AC1EE-6CCC-84C8-6EC9-96FA117AA708}" dt="2021-10-25T14:52:00.808" v="28"/>
        <pc:sldMkLst>
          <pc:docMk/>
          <pc:sldMk cId="2789937327" sldId="342"/>
        </pc:sldMkLst>
        <pc:spChg chg="add mod">
          <ac:chgData name="Laumayer, Verena" userId="S::verena.laumayer@sap.com::46cb4531-f7e6-47df-aed0-37b8f4d7e8fb" providerId="AD" clId="Web-{564AC1EE-6CCC-84C8-6EC9-96FA117AA708}" dt="2021-10-25T14:51:49.167" v="24" actId="20577"/>
          <ac:spMkLst>
            <pc:docMk/>
            <pc:sldMk cId="2789937327" sldId="342"/>
            <ac:spMk id="2" creationId="{97EDF078-A1F8-40DF-BBC8-36AD22F3CE79}"/>
          </ac:spMkLst>
        </pc:spChg>
        <pc:spChg chg="mod">
          <ac:chgData name="Laumayer, Verena" userId="S::verena.laumayer@sap.com::46cb4531-f7e6-47df-aed0-37b8f4d7e8fb" providerId="AD" clId="Web-{564AC1EE-6CCC-84C8-6EC9-96FA117AA708}" dt="2021-10-25T14:51:53.964" v="27" actId="20577"/>
          <ac:spMkLst>
            <pc:docMk/>
            <pc:sldMk cId="2789937327" sldId="342"/>
            <ac:spMk id="6" creationId="{00000000-0000-0000-0000-000000000000}"/>
          </ac:spMkLst>
        </pc:spChg>
        <pc:picChg chg="del">
          <ac:chgData name="Laumayer, Verena" userId="S::verena.laumayer@sap.com::46cb4531-f7e6-47df-aed0-37b8f4d7e8fb" providerId="AD" clId="Web-{564AC1EE-6CCC-84C8-6EC9-96FA117AA708}" dt="2021-10-25T14:52:00.808" v="28"/>
          <ac:picMkLst>
            <pc:docMk/>
            <pc:sldMk cId="2789937327" sldId="342"/>
            <ac:picMk id="7" creationId="{00000000-0000-0000-0000-000000000000}"/>
          </ac:picMkLst>
        </pc:picChg>
      </pc:sldChg>
    </pc:docChg>
  </pc:docChgLst>
  <pc:docChgLst>
    <pc:chgData name="Laumayer, Verena" userId="46cb4531-f7e6-47df-aed0-37b8f4d7e8fb" providerId="ADAL" clId="{F08B9D98-CBF3-498F-A227-9706BEF2F5F2}"/>
    <pc:docChg chg="custSel modSld">
      <pc:chgData name="Laumayer, Verena" userId="46cb4531-f7e6-47df-aed0-37b8f4d7e8fb" providerId="ADAL" clId="{F08B9D98-CBF3-498F-A227-9706BEF2F5F2}" dt="2021-11-29T14:50:46.649" v="50"/>
      <pc:docMkLst>
        <pc:docMk/>
      </pc:docMkLst>
      <pc:sldChg chg="modSp mod addCm modCm">
        <pc:chgData name="Laumayer, Verena" userId="46cb4531-f7e6-47df-aed0-37b8f4d7e8fb" providerId="ADAL" clId="{F08B9D98-CBF3-498F-A227-9706BEF2F5F2}" dt="2021-11-29T14:50:46.649" v="50"/>
        <pc:sldMkLst>
          <pc:docMk/>
          <pc:sldMk cId="2789937327" sldId="342"/>
        </pc:sldMkLst>
        <pc:spChg chg="mod">
          <ac:chgData name="Laumayer, Verena" userId="46cb4531-f7e6-47df-aed0-37b8f4d7e8fb" providerId="ADAL" clId="{F08B9D98-CBF3-498F-A227-9706BEF2F5F2}" dt="2021-11-29T14:49:26.814" v="48" actId="20577"/>
          <ac:spMkLst>
            <pc:docMk/>
            <pc:sldMk cId="2789937327" sldId="342"/>
            <ac:spMk id="6" creationId="{00000000-0000-0000-0000-000000000000}"/>
          </ac:spMkLst>
        </pc:spChg>
      </pc:sldChg>
      <pc:sldChg chg="addCm modCm">
        <pc:chgData name="Laumayer, Verena" userId="46cb4531-f7e6-47df-aed0-37b8f4d7e8fb" providerId="ADAL" clId="{F08B9D98-CBF3-498F-A227-9706BEF2F5F2}" dt="2021-11-29T14:44:20.071" v="1"/>
        <pc:sldMkLst>
          <pc:docMk/>
          <pc:sldMk cId="2985953299" sldId="452"/>
        </pc:sldMkLst>
      </pc:sldChg>
      <pc:sldChg chg="modSp mod">
        <pc:chgData name="Laumayer, Verena" userId="46cb4531-f7e6-47df-aed0-37b8f4d7e8fb" providerId="ADAL" clId="{F08B9D98-CBF3-498F-A227-9706BEF2F5F2}" dt="2021-11-29T14:45:56.719" v="43" actId="20577"/>
        <pc:sldMkLst>
          <pc:docMk/>
          <pc:sldMk cId="3759015879" sldId="466"/>
        </pc:sldMkLst>
        <pc:spChg chg="mod">
          <ac:chgData name="Laumayer, Verena" userId="46cb4531-f7e6-47df-aed0-37b8f4d7e8fb" providerId="ADAL" clId="{F08B9D98-CBF3-498F-A227-9706BEF2F5F2}" dt="2021-11-29T14:45:56.719" v="43" actId="20577"/>
          <ac:spMkLst>
            <pc:docMk/>
            <pc:sldMk cId="3759015879" sldId="466"/>
            <ac:spMk id="19" creationId="{B69D17C3-15B8-414D-99B7-8046E6186059}"/>
          </ac:spMkLst>
        </pc:spChg>
      </pc:sldChg>
      <pc:sldChg chg="modSp mod">
        <pc:chgData name="Laumayer, Verena" userId="46cb4531-f7e6-47df-aed0-37b8f4d7e8fb" providerId="ADAL" clId="{F08B9D98-CBF3-498F-A227-9706BEF2F5F2}" dt="2021-11-29T14:48:14.722" v="44" actId="313"/>
        <pc:sldMkLst>
          <pc:docMk/>
          <pc:sldMk cId="2542949151" sldId="471"/>
        </pc:sldMkLst>
        <pc:spChg chg="mod">
          <ac:chgData name="Laumayer, Verena" userId="46cb4531-f7e6-47df-aed0-37b8f4d7e8fb" providerId="ADAL" clId="{F08B9D98-CBF3-498F-A227-9706BEF2F5F2}" dt="2021-11-29T14:48:14.722" v="44" actId="313"/>
          <ac:spMkLst>
            <pc:docMk/>
            <pc:sldMk cId="2542949151" sldId="471"/>
            <ac:spMk id="18" creationId="{3DBC4996-43F8-4EBA-ADDF-BB652D36A219}"/>
          </ac:spMkLst>
        </pc:spChg>
      </pc:sldChg>
    </pc:docChg>
  </pc:docChgLst>
  <pc:docChgLst>
    <pc:chgData name="Corzo Ramos, Maria" userId="S::maria.corzo.ramos@sap.com::a3be8f58-3a9f-4040-9c48-a1db72d28810" providerId="AD" clId="Web-{A87AFA5D-C1D4-4C0A-823D-0EF94CA562A7}"/>
    <pc:docChg chg="modSld">
      <pc:chgData name="Corzo Ramos, Maria" userId="S::maria.corzo.ramos@sap.com::a3be8f58-3a9f-4040-9c48-a1db72d28810" providerId="AD" clId="Web-{A87AFA5D-C1D4-4C0A-823D-0EF94CA562A7}" dt="2021-11-30T15:48:33.851" v="224" actId="1076"/>
      <pc:docMkLst>
        <pc:docMk/>
      </pc:docMkLst>
      <pc:sldChg chg="modSp">
        <pc:chgData name="Corzo Ramos, Maria" userId="S::maria.corzo.ramos@sap.com::a3be8f58-3a9f-4040-9c48-a1db72d28810" providerId="AD" clId="Web-{A87AFA5D-C1D4-4C0A-823D-0EF94CA562A7}" dt="2021-11-30T15:42:37.067" v="223" actId="1076"/>
        <pc:sldMkLst>
          <pc:docMk/>
          <pc:sldMk cId="2003582513" sldId="256"/>
        </pc:sldMkLst>
        <pc:spChg chg="mod">
          <ac:chgData name="Corzo Ramos, Maria" userId="S::maria.corzo.ramos@sap.com::a3be8f58-3a9f-4040-9c48-a1db72d28810" providerId="AD" clId="Web-{A87AFA5D-C1D4-4C0A-823D-0EF94CA562A7}" dt="2021-11-30T15:37:28.160" v="154" actId="20577"/>
          <ac:spMkLst>
            <pc:docMk/>
            <pc:sldMk cId="2003582513" sldId="256"/>
            <ac:spMk id="5" creationId="{819535F2-57B3-6B42-977E-BC700C6E75C2}"/>
          </ac:spMkLst>
        </pc:spChg>
        <pc:spChg chg="mod">
          <ac:chgData name="Corzo Ramos, Maria" userId="S::maria.corzo.ramos@sap.com::a3be8f58-3a9f-4040-9c48-a1db72d28810" providerId="AD" clId="Web-{A87AFA5D-C1D4-4C0A-823D-0EF94CA562A7}" dt="2021-11-30T15:18:24.679" v="29" actId="20577"/>
          <ac:spMkLst>
            <pc:docMk/>
            <pc:sldMk cId="2003582513" sldId="256"/>
            <ac:spMk id="21" creationId="{E7EBA0D4-BF51-1946-AD92-E361C97C4B56}"/>
          </ac:spMkLst>
        </pc:spChg>
        <pc:spChg chg="mod">
          <ac:chgData name="Corzo Ramos, Maria" userId="S::maria.corzo.ramos@sap.com::a3be8f58-3a9f-4040-9c48-a1db72d28810" providerId="AD" clId="Web-{A87AFA5D-C1D4-4C0A-823D-0EF94CA562A7}" dt="2021-11-30T15:42:32.957" v="222" actId="20577"/>
          <ac:spMkLst>
            <pc:docMk/>
            <pc:sldMk cId="2003582513" sldId="256"/>
            <ac:spMk id="95" creationId="{DD846D11-130E-419C-9D5A-89D278A79545}"/>
          </ac:spMkLst>
        </pc:spChg>
        <pc:spChg chg="mod">
          <ac:chgData name="Corzo Ramos, Maria" userId="S::maria.corzo.ramos@sap.com::a3be8f58-3a9f-4040-9c48-a1db72d28810" providerId="AD" clId="Web-{A87AFA5D-C1D4-4C0A-823D-0EF94CA562A7}" dt="2021-11-30T15:42:37.067" v="223" actId="1076"/>
          <ac:spMkLst>
            <pc:docMk/>
            <pc:sldMk cId="2003582513" sldId="256"/>
            <ac:spMk id="98" creationId="{3005F106-AD9F-46AB-93E5-9E45CF3EB3B2}"/>
          </ac:spMkLst>
        </pc:spChg>
        <pc:grpChg chg="mod">
          <ac:chgData name="Corzo Ramos, Maria" userId="S::maria.corzo.ramos@sap.com::a3be8f58-3a9f-4040-9c48-a1db72d28810" providerId="AD" clId="Web-{A87AFA5D-C1D4-4C0A-823D-0EF94CA562A7}" dt="2021-11-30T15:41:43.783" v="216" actId="14100"/>
          <ac:grpSpMkLst>
            <pc:docMk/>
            <pc:sldMk cId="2003582513" sldId="256"/>
            <ac:grpSpMk id="33" creationId="{663C10B1-D2D3-4C5F-8AE4-FB099F26CB43}"/>
          </ac:grpSpMkLst>
        </pc:grpChg>
      </pc:sldChg>
      <pc:sldChg chg="modSp">
        <pc:chgData name="Corzo Ramos, Maria" userId="S::maria.corzo.ramos@sap.com::a3be8f58-3a9f-4040-9c48-a1db72d28810" providerId="AD" clId="Web-{A87AFA5D-C1D4-4C0A-823D-0EF94CA562A7}" dt="2021-11-30T15:10:55.265" v="10" actId="20577"/>
        <pc:sldMkLst>
          <pc:docMk/>
          <pc:sldMk cId="2985953299" sldId="452"/>
        </pc:sldMkLst>
        <pc:spChg chg="mod">
          <ac:chgData name="Corzo Ramos, Maria" userId="S::maria.corzo.ramos@sap.com::a3be8f58-3a9f-4040-9c48-a1db72d28810" providerId="AD" clId="Web-{A87AFA5D-C1D4-4C0A-823D-0EF94CA562A7}" dt="2021-11-30T15:10:55.265" v="10" actId="20577"/>
          <ac:spMkLst>
            <pc:docMk/>
            <pc:sldMk cId="2985953299" sldId="452"/>
            <ac:spMk id="57" creationId="{CF5963C6-778F-4730-91F2-F20E989A2C4F}"/>
          </ac:spMkLst>
        </pc:spChg>
      </pc:sldChg>
      <pc:sldChg chg="modSp">
        <pc:chgData name="Corzo Ramos, Maria" userId="S::maria.corzo.ramos@sap.com::a3be8f58-3a9f-4040-9c48-a1db72d28810" providerId="AD" clId="Web-{A87AFA5D-C1D4-4C0A-823D-0EF94CA562A7}" dt="2021-11-30T15:48:33.851" v="224" actId="1076"/>
        <pc:sldMkLst>
          <pc:docMk/>
          <pc:sldMk cId="2542949151" sldId="471"/>
        </pc:sldMkLst>
        <pc:spChg chg="mod">
          <ac:chgData name="Corzo Ramos, Maria" userId="S::maria.corzo.ramos@sap.com::a3be8f58-3a9f-4040-9c48-a1db72d28810" providerId="AD" clId="Web-{A87AFA5D-C1D4-4C0A-823D-0EF94CA562A7}" dt="2021-11-30T15:34:23.385" v="124" actId="20577"/>
          <ac:spMkLst>
            <pc:docMk/>
            <pc:sldMk cId="2542949151" sldId="471"/>
            <ac:spMk id="18" creationId="{3DBC4996-43F8-4EBA-ADDF-BB652D36A219}"/>
          </ac:spMkLst>
        </pc:spChg>
        <pc:spChg chg="mod">
          <ac:chgData name="Corzo Ramos, Maria" userId="S::maria.corzo.ramos@sap.com::a3be8f58-3a9f-4040-9c48-a1db72d28810" providerId="AD" clId="Web-{A87AFA5D-C1D4-4C0A-823D-0EF94CA562A7}" dt="2021-11-30T15:11:18.454" v="18" actId="20577"/>
          <ac:spMkLst>
            <pc:docMk/>
            <pc:sldMk cId="2542949151" sldId="471"/>
            <ac:spMk id="20" creationId="{C2769057-FB81-47E0-8B71-AEA65559B74A}"/>
          </ac:spMkLst>
        </pc:spChg>
        <pc:spChg chg="mod">
          <ac:chgData name="Corzo Ramos, Maria" userId="S::maria.corzo.ramos@sap.com::a3be8f58-3a9f-4040-9c48-a1db72d28810" providerId="AD" clId="Web-{A87AFA5D-C1D4-4C0A-823D-0EF94CA562A7}" dt="2021-11-30T15:48:33.851" v="224" actId="1076"/>
          <ac:spMkLst>
            <pc:docMk/>
            <pc:sldMk cId="2542949151" sldId="471"/>
            <ac:spMk id="93" creationId="{E0C49337-D2E6-4C00-A2BC-AC7C151D0940}"/>
          </ac:spMkLst>
        </pc:spChg>
        <pc:spChg chg="mod">
          <ac:chgData name="Corzo Ramos, Maria" userId="S::maria.corzo.ramos@sap.com::a3be8f58-3a9f-4040-9c48-a1db72d28810" providerId="AD" clId="Web-{A87AFA5D-C1D4-4C0A-823D-0EF94CA562A7}" dt="2021-11-30T15:36:32.970" v="151" actId="1076"/>
          <ac:spMkLst>
            <pc:docMk/>
            <pc:sldMk cId="2542949151" sldId="471"/>
            <ac:spMk id="95" creationId="{46F181A2-7C45-40C7-BFDE-EE70680FE8ED}"/>
          </ac:spMkLst>
        </pc:spChg>
        <pc:grpChg chg="mod">
          <ac:chgData name="Corzo Ramos, Maria" userId="S::maria.corzo.ramos@sap.com::a3be8f58-3a9f-4040-9c48-a1db72d28810" providerId="AD" clId="Web-{A87AFA5D-C1D4-4C0A-823D-0EF94CA562A7}" dt="2021-11-30T15:19:11.088" v="30" actId="1076"/>
          <ac:grpSpMkLst>
            <pc:docMk/>
            <pc:sldMk cId="2542949151" sldId="471"/>
            <ac:grpSpMk id="116" creationId="{E842023F-AE3B-4034-A15A-D7146542FF9F}"/>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5AB453-0500-7D45-A179-99D04DD7CD1F}" type="datetimeFigureOut">
              <a:rPr lang="en-US" smtClean="0"/>
              <a:t>2/11/2022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E2E51A-A50D-DA40-958F-BE32688FAE27}" type="slidenum">
              <a:rPr lang="en-US" smtClean="0"/>
              <a:t>‹#›</a:t>
            </a:fld>
            <a:endParaRPr lang="en-US"/>
          </a:p>
        </p:txBody>
      </p:sp>
    </p:spTree>
    <p:extLst>
      <p:ext uri="{BB962C8B-B14F-4D97-AF65-F5344CB8AC3E}">
        <p14:creationId xmlns:p14="http://schemas.microsoft.com/office/powerpoint/2010/main" val="784029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ctr" defTabSz="1088776" rtl="0" eaLnBrk="1" fontAlgn="auto" latinLnBrk="0" hangingPunct="1">
              <a:lnSpc>
                <a:spcPct val="100000"/>
              </a:lnSpc>
              <a:spcBef>
                <a:spcPts val="0"/>
              </a:spcBef>
              <a:spcAft>
                <a:spcPts val="0"/>
              </a:spcAft>
              <a:buClrTx/>
              <a:buSzTx/>
              <a:buFontTx/>
              <a:buNone/>
              <a:tabLst/>
              <a:defRPr/>
            </a:pPr>
            <a:fld id="{7D8C2C35-2B8A-446E-BEC0-FD36716C29AC}" type="slidenum">
              <a:rPr kumimoji="0" lang="de-DE" sz="8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1088776" rtl="0" eaLnBrk="1" fontAlgn="auto" latinLnBrk="0" hangingPunct="1">
                <a:lnSpc>
                  <a:spcPct val="100000"/>
                </a:lnSpc>
                <a:spcBef>
                  <a:spcPts val="0"/>
                </a:spcBef>
                <a:spcAft>
                  <a:spcPts val="0"/>
                </a:spcAft>
                <a:buClrTx/>
                <a:buSzTx/>
                <a:buFontTx/>
                <a:buNone/>
                <a:tabLst/>
                <a:defRPr/>
              </a:pPr>
              <a:t>1</a:t>
            </a:fld>
            <a:endParaRPr kumimoji="0" lang="de-DE" sz="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634960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solidFill>
                  <a:srgbClr val="404040"/>
                </a:solidFill>
                <a:latin typeface="Segoe UI Light" panose="020B0502040204020203" pitchFamily="34" charset="0"/>
                <a:cs typeface="Segoe UI Light" panose="020B0502040204020203" pitchFamily="34" charset="0"/>
              </a:rPr>
              <a:t>https://unsplash.com/photos/7z8PYdWZBwU</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8AF1B2-2831-482F-BCBB-50CEF9ABED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769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99E2E51A-A50D-DA40-958F-BE32688FAE27}" type="slidenum">
              <a:rPr lang="en-US" smtClean="0"/>
              <a:t>6</a:t>
            </a:fld>
            <a:endParaRPr lang="en-US"/>
          </a:p>
        </p:txBody>
      </p:sp>
    </p:spTree>
    <p:extLst>
      <p:ext uri="{BB962C8B-B14F-4D97-AF65-F5344CB8AC3E}">
        <p14:creationId xmlns:p14="http://schemas.microsoft.com/office/powerpoint/2010/main" val="4071990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10"/>
          </p:nvPr>
        </p:nvSpPr>
        <p:spPr/>
        <p:txBody>
          <a:bodyPr/>
          <a:lstStyle/>
          <a:p>
            <a:fld id="{7D8C2C35-2B8A-446E-BEC0-FD36716C29AC}" type="slidenum">
              <a:rPr lang="de-DE" smtClean="0"/>
              <a:pPr/>
              <a:t>8</a:t>
            </a:fld>
            <a:endParaRPr lang="de-DE"/>
          </a:p>
        </p:txBody>
      </p:sp>
    </p:spTree>
    <p:extLst>
      <p:ext uri="{BB962C8B-B14F-4D97-AF65-F5344CB8AC3E}">
        <p14:creationId xmlns:p14="http://schemas.microsoft.com/office/powerpoint/2010/main" val="3503282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global12.sap.com/corporate-en/legal/copyright/index.epx"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global.sap.com/corporate-de/legal/copyright/index.epx"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www.sap.com/copyright" TargetMode="External"/><Relationship Id="rId7" Type="http://schemas.openxmlformats.org/officeDocument/2006/relationships/hyperlink" Target="https://www.youtube.com/user/SAP" TargetMode="External"/><Relationship Id="rId12"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4.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6.png"/><Relationship Id="rId4" Type="http://schemas.openxmlformats.org/officeDocument/2006/relationships/hyperlink" Target="https://www.sap.com/registration/contact.html" TargetMode="External"/><Relationship Id="rId9" Type="http://schemas.openxmlformats.org/officeDocument/2006/relationships/hyperlink" Target="https://twitter.com/sap" TargetMode="Externa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hyperlink" Target="https://www.youtube.com/user/SAP" TargetMode="External"/><Relationship Id="rId12" Type="http://schemas.openxmlformats.org/officeDocument/2006/relationships/image" Target="../media/image7.png"/><Relationship Id="rId2" Type="http://schemas.openxmlformats.org/officeDocument/2006/relationships/hyperlink" Target="https://www.sap.com/germany/registration/contact.html" TargetMode="External"/><Relationship Id="rId1" Type="http://schemas.openxmlformats.org/officeDocument/2006/relationships/slideMaster" Target="../slideMasters/slideMaster2.xml"/><Relationship Id="rId6" Type="http://schemas.openxmlformats.org/officeDocument/2006/relationships/image" Target="../media/image4.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6.png"/><Relationship Id="rId4" Type="http://schemas.openxmlformats.org/officeDocument/2006/relationships/hyperlink" Target="https://www.sap.com/corporate/de/legal/copyright.html" TargetMode="External"/><Relationship Id="rId9" Type="http://schemas.openxmlformats.org/officeDocument/2006/relationships/hyperlink" Target="https://twitter.com/sap" TargetMode="Externa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sap.com/trademark" TargetMode="External"/><Relationship Id="rId7" Type="http://schemas.openxmlformats.org/officeDocument/2006/relationships/hyperlink" Target="https://www.youtube.com/user/SAP" TargetMode="External"/><Relationship Id="rId12"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4.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6.png"/><Relationship Id="rId4" Type="http://schemas.openxmlformats.org/officeDocument/2006/relationships/hyperlink" Target="https://www.sap.com/registration/contact.html" TargetMode="External"/><Relationship Id="rId9" Type="http://schemas.openxmlformats.org/officeDocument/2006/relationships/hyperlink" Target="https://twitter.com/sap" TargetMode="External"/></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hyperlink" Target="https://www.youtube.com/user/SAP" TargetMode="External"/><Relationship Id="rId12" Type="http://schemas.openxmlformats.org/officeDocument/2006/relationships/image" Target="../media/image7.png"/><Relationship Id="rId2" Type="http://schemas.openxmlformats.org/officeDocument/2006/relationships/hyperlink" Target="https://www.sap.com/germany/registration/contact.html" TargetMode="External"/><Relationship Id="rId1" Type="http://schemas.openxmlformats.org/officeDocument/2006/relationships/slideMaster" Target="../slideMasters/slideMaster3.xml"/><Relationship Id="rId6" Type="http://schemas.openxmlformats.org/officeDocument/2006/relationships/image" Target="../media/image4.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6.png"/><Relationship Id="rId4" Type="http://schemas.openxmlformats.org/officeDocument/2006/relationships/hyperlink" Target="http://www.sap.com/trademark" TargetMode="External"/><Relationship Id="rId9" Type="http://schemas.openxmlformats.org/officeDocument/2006/relationships/hyperlink" Target="https://twitter.com/sap" TargetMode="Externa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&lt;Agenda&gt;</a:t>
            </a:r>
          </a:p>
        </p:txBody>
      </p:sp>
      <p:sp>
        <p:nvSpPr>
          <p:cNvPr id="4" name="Text Placeholder 3"/>
          <p:cNvSpPr>
            <a:spLocks noGrp="1"/>
          </p:cNvSpPr>
          <p:nvPr>
            <p:ph type="body" sz="quarter" idx="10" hasCustomPrompt="1"/>
          </p:nvPr>
        </p:nvSpPr>
        <p:spPr>
          <a:xfrm>
            <a:off x="323916" y="1692001"/>
            <a:ext cx="11542194" cy="3831818"/>
          </a:xfrm>
        </p:spPr>
        <p:txBody>
          <a:bodyPr>
            <a:noAutofit/>
          </a:bodyPr>
          <a:lstStyle>
            <a:lvl1pPr marL="0" marR="0" indent="0" algn="l" defTabSz="1088449" rtl="0" eaLnBrk="1" fontAlgn="auto" latinLnBrk="0" hangingPunct="1">
              <a:lnSpc>
                <a:spcPct val="100000"/>
              </a:lnSpc>
              <a:spcBef>
                <a:spcPts val="1200"/>
              </a:spcBef>
              <a:spcAft>
                <a:spcPts val="0"/>
              </a:spcAft>
              <a:buClr>
                <a:schemeClr val="accent1"/>
              </a:buClr>
              <a:buSzPct val="80000"/>
              <a:buFontTx/>
              <a:buNone/>
              <a:tabLst/>
              <a:defRPr sz="1999" b="0"/>
            </a:lvl1pPr>
            <a:lvl2pPr marL="179946" marR="0" indent="-179946" algn="l" defTabSz="1088449" rtl="0" eaLnBrk="1" fontAlgn="auto" latinLnBrk="0" hangingPunct="1">
              <a:lnSpc>
                <a:spcPct val="100000"/>
              </a:lnSpc>
              <a:spcBef>
                <a:spcPts val="600"/>
              </a:spcBef>
              <a:spcAft>
                <a:spcPts val="0"/>
              </a:spcAft>
              <a:buClr>
                <a:schemeClr val="accent1"/>
              </a:buClr>
              <a:buSzPct val="100000"/>
              <a:buFont typeface="Wingdings" pitchFamily="2" charset="2"/>
              <a:buChar char=""/>
              <a:tabLst/>
              <a:defRPr sz="1799"/>
            </a:lvl2pPr>
            <a:lvl3pPr marL="359892" marR="0" indent="-179334" algn="l" defTabSz="1088449" rtl="0" eaLnBrk="1" fontAlgn="auto" latinLnBrk="0" hangingPunct="1">
              <a:lnSpc>
                <a:spcPct val="100000"/>
              </a:lnSpc>
              <a:spcBef>
                <a:spcPts val="400"/>
              </a:spcBef>
              <a:spcAft>
                <a:spcPts val="0"/>
              </a:spcAft>
              <a:buClr>
                <a:schemeClr val="tx1"/>
              </a:buClr>
              <a:buSzPct val="100000"/>
              <a:buFont typeface="Arial" pitchFamily="34" charset="0"/>
              <a:buChar char="–"/>
              <a:tabLst/>
              <a:defRPr sz="1799" baseline="0"/>
            </a:lvl3pPr>
            <a:lvl4pPr marL="539838" marR="0" indent="-179946" algn="l" defTabSz="1088449"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a:t>Agenda Item/Divider Headline</a:t>
            </a:r>
          </a:p>
          <a:p>
            <a:pPr lvl="1"/>
            <a:r>
              <a:rPr lang="en-US"/>
              <a:t>Details</a:t>
            </a:r>
          </a:p>
          <a:p>
            <a:pPr lvl="2"/>
            <a:r>
              <a:rPr lang="en-US"/>
              <a:t>Third Level</a:t>
            </a:r>
          </a:p>
          <a:p>
            <a:pPr lvl="3"/>
            <a:r>
              <a:rPr lang="en-US"/>
              <a:t>Fourth Level</a:t>
            </a:r>
          </a:p>
          <a:p>
            <a:endParaRPr lang="en-US"/>
          </a:p>
        </p:txBody>
      </p:sp>
    </p:spTree>
    <p:extLst>
      <p:ext uri="{BB962C8B-B14F-4D97-AF65-F5344CB8AC3E}">
        <p14:creationId xmlns:p14="http://schemas.microsoft.com/office/powerpoint/2010/main" val="3406062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3916" y="1799583"/>
            <a:ext cx="11542194" cy="923116"/>
          </a:xfrm>
        </p:spPr>
        <p:txBody>
          <a:bodyPr anchor="t" anchorCtr="0">
            <a:noAutofit/>
          </a:bodyPr>
          <a:lstStyle>
            <a:lvl1pPr>
              <a:defRPr sz="5998">
                <a:solidFill>
                  <a:schemeClr val="tx1"/>
                </a:solidFill>
                <a:latin typeface="+mj-lt"/>
              </a:defRPr>
            </a:lvl1pPr>
          </a:lstStyle>
          <a:p>
            <a:r>
              <a:rPr lang="de-DE"/>
              <a:t>Click </a:t>
            </a:r>
            <a:r>
              <a:rPr lang="de-DE" err="1"/>
              <a:t>to</a:t>
            </a:r>
            <a:r>
              <a:rPr lang="de-DE"/>
              <a:t> </a:t>
            </a:r>
            <a:r>
              <a:rPr lang="de-DE" err="1"/>
              <a:t>insert</a:t>
            </a:r>
            <a:r>
              <a:rPr lang="de-DE"/>
              <a:t> </a:t>
            </a:r>
            <a:r>
              <a:rPr lang="de-DE" err="1"/>
              <a:t>text</a:t>
            </a:r>
            <a:endParaRPr lang="de-DE"/>
          </a:p>
        </p:txBody>
      </p:sp>
      <p:sp>
        <p:nvSpPr>
          <p:cNvPr id="6" name="Rectangle 5"/>
          <p:cNvSpPr/>
          <p:nvPr userDrawn="1"/>
        </p:nvSpPr>
        <p:spPr bwMode="gray">
          <a:xfrm>
            <a:off x="236158" y="1142735"/>
            <a:ext cx="11792689" cy="220929"/>
          </a:xfrm>
          <a:prstGeom prst="rect">
            <a:avLst/>
          </a:prstGeom>
          <a:solidFill>
            <a:schemeClr val="bg1"/>
          </a:solidFill>
          <a:ln w="6350" algn="ctr">
            <a:noFill/>
            <a:miter lim="800000"/>
            <a:headEnd/>
            <a:tailEnd/>
          </a:ln>
        </p:spPr>
        <p:txBody>
          <a:bodyPr lIns="89977" tIns="71981" rIns="89977" bIns="71981" rtlCol="0" anchor="ctr"/>
          <a:lstStyle/>
          <a:p>
            <a:pPr algn="ctr" fontAlgn="base">
              <a:spcBef>
                <a:spcPct val="50000"/>
              </a:spcBef>
              <a:spcAft>
                <a:spcPct val="0"/>
              </a:spcAft>
              <a:buClr>
                <a:srgbClr val="F0AB00"/>
              </a:buClr>
              <a:buSzPct val="80000"/>
            </a:pPr>
            <a:endParaRPr lang="en-US" sz="1999" kern="0" err="1">
              <a:solidFill>
                <a:srgbClr val="FFFFFF"/>
              </a:solidFill>
              <a:ea typeface="Arial Unicode MS" pitchFamily="34" charset="-128"/>
              <a:cs typeface="Arial Unicode MS" pitchFamily="34" charset="-128"/>
            </a:endParaRPr>
          </a:p>
        </p:txBody>
      </p:sp>
    </p:spTree>
    <p:extLst>
      <p:ext uri="{BB962C8B-B14F-4D97-AF65-F5344CB8AC3E}">
        <p14:creationId xmlns:p14="http://schemas.microsoft.com/office/powerpoint/2010/main" val="417883155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a:t>Insert page title</a:t>
            </a:r>
            <a:endParaRPr lang="de-DE"/>
          </a:p>
        </p:txBody>
      </p:sp>
    </p:spTree>
    <p:extLst>
      <p:ext uri="{BB962C8B-B14F-4D97-AF65-F5344CB8AC3E}">
        <p14:creationId xmlns:p14="http://schemas.microsoft.com/office/powerpoint/2010/main" val="4040510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a:t>Insert page title</a:t>
            </a:r>
            <a:endParaRPr lang="en-US"/>
          </a:p>
        </p:txBody>
      </p:sp>
      <p:sp>
        <p:nvSpPr>
          <p:cNvPr id="4" name="Text Placeholder 3"/>
          <p:cNvSpPr>
            <a:spLocks noGrp="1"/>
          </p:cNvSpPr>
          <p:nvPr>
            <p:ph type="body" sz="quarter" idx="10" hasCustomPrompt="1"/>
          </p:nvPr>
        </p:nvSpPr>
        <p:spPr>
          <a:xfrm>
            <a:off x="323916" y="1690687"/>
            <a:ext cx="11542194" cy="4391026"/>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2780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ussion Pan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Discussion panel</a:t>
            </a:r>
          </a:p>
        </p:txBody>
      </p:sp>
      <p:sp>
        <p:nvSpPr>
          <p:cNvPr id="5" name="Text Placeholder 4"/>
          <p:cNvSpPr>
            <a:spLocks noGrp="1"/>
          </p:cNvSpPr>
          <p:nvPr>
            <p:ph type="body" sz="quarter" idx="10" hasCustomPrompt="1"/>
          </p:nvPr>
        </p:nvSpPr>
        <p:spPr>
          <a:xfrm>
            <a:off x="323916" y="1692000"/>
            <a:ext cx="11542194" cy="3384758"/>
          </a:xfrm>
        </p:spPr>
        <p:txBody>
          <a:bodyPr>
            <a:spAutoFit/>
          </a:bodyPr>
          <a:lstStyle>
            <a:lvl1pPr>
              <a:spcBef>
                <a:spcPts val="2399"/>
              </a:spcBef>
              <a:defRPr/>
            </a:lvl1pPr>
          </a:lstStyle>
          <a:p>
            <a:r>
              <a:rPr lang="en-US"/>
              <a:t>Title of discussion panel</a:t>
            </a:r>
          </a:p>
          <a:p>
            <a:r>
              <a:rPr lang="en-US" b="0"/>
              <a:t>Speaker Name, Company 1</a:t>
            </a:r>
          </a:p>
          <a:p>
            <a:r>
              <a:rPr lang="en-US" b="0"/>
              <a:t>Speaker Name, Company 2</a:t>
            </a:r>
          </a:p>
          <a:p>
            <a:r>
              <a:rPr lang="en-US" b="0"/>
              <a:t>Speaker Name, Company 3</a:t>
            </a:r>
          </a:p>
          <a:p>
            <a:r>
              <a:rPr lang="en-US" b="0"/>
              <a:t>Speaker Name, Company 4</a:t>
            </a:r>
          </a:p>
          <a:p>
            <a:r>
              <a:rPr lang="en-US" b="0"/>
              <a:t>Speaker Name, Company 5</a:t>
            </a:r>
          </a:p>
        </p:txBody>
      </p:sp>
    </p:spTree>
    <p:extLst>
      <p:ext uri="{BB962C8B-B14F-4D97-AF65-F5344CB8AC3E}">
        <p14:creationId xmlns:p14="http://schemas.microsoft.com/office/powerpoint/2010/main" val="213951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255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creenshot">
    <p:spTree>
      <p:nvGrpSpPr>
        <p:cNvPr id="1" name=""/>
        <p:cNvGrpSpPr/>
        <p:nvPr/>
      </p:nvGrpSpPr>
      <p:grpSpPr>
        <a:xfrm>
          <a:off x="0" y="0"/>
          <a:ext cx="0" cy="0"/>
          <a:chOff x="0" y="0"/>
          <a:chExt cx="0" cy="0"/>
        </a:xfrm>
      </p:grpSpPr>
    </p:spTree>
    <p:extLst>
      <p:ext uri="{BB962C8B-B14F-4D97-AF65-F5344CB8AC3E}">
        <p14:creationId xmlns:p14="http://schemas.microsoft.com/office/powerpoint/2010/main" val="768243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pyright">
    <p:spTree>
      <p:nvGrpSpPr>
        <p:cNvPr id="1" name=""/>
        <p:cNvGrpSpPr/>
        <p:nvPr/>
      </p:nvGrpSpPr>
      <p:grpSpPr>
        <a:xfrm>
          <a:off x="0" y="0"/>
          <a:ext cx="0" cy="0"/>
          <a:chOff x="0" y="0"/>
          <a:chExt cx="0" cy="0"/>
        </a:xfrm>
      </p:grpSpPr>
      <p:sp>
        <p:nvSpPr>
          <p:cNvPr id="4" name="TextBox 3"/>
          <p:cNvSpPr txBox="1"/>
          <p:nvPr/>
        </p:nvSpPr>
        <p:spPr bwMode="gray">
          <a:xfrm>
            <a:off x="323915" y="1691608"/>
            <a:ext cx="11544319" cy="3538611"/>
          </a:xfrm>
          <a:prstGeom prst="rect">
            <a:avLst/>
          </a:prstGeom>
          <a:noFill/>
        </p:spPr>
        <p:txBody>
          <a:bodyPr wrap="square" lIns="0" tIns="0" rIns="0" bIns="0" rtlCol="0">
            <a:spAutoFit/>
          </a:bodyPr>
          <a:lstStyle/>
          <a:p>
            <a:pPr defTabSz="1088449"/>
            <a:r>
              <a:rPr lang="en-US" sz="1200">
                <a:solidFill>
                  <a:srgbClr val="FFFFFF"/>
                </a:solidFill>
                <a:ea typeface="Arial Unicode MS" panose="020B0604020202020204" pitchFamily="34" charset="-128"/>
              </a:rPr>
              <a:t>No part of this publication may be reproduced or transmitted in any form or for any purpose without the express permission of SAP SE or an SAP affiliate company.</a:t>
            </a:r>
          </a:p>
          <a:p>
            <a:pPr defTabSz="1088449">
              <a:spcBef>
                <a:spcPts val="1200"/>
              </a:spcBef>
            </a:pPr>
            <a:r>
              <a:rPr lang="en-US" sz="1200">
                <a:solidFill>
                  <a:srgbClr val="FFFFFF"/>
                </a:solidFill>
                <a:ea typeface="Arial Unicode MS" panose="020B0604020202020204" pitchFamily="34" charset="-128"/>
              </a:rPr>
              <a:t>SAP and other SAP products and services mentioned herein as well as their respective logos are trademarks or registered trademarks of SAP SE (or an SAP affiliate company) in Germany and other countries. Please see </a:t>
            </a:r>
            <a:r>
              <a:rPr lang="en-US" sz="1200">
                <a:solidFill>
                  <a:srgbClr val="FFFFFF"/>
                </a:solidFill>
                <a:ea typeface="Arial Unicode MS" panose="020B0604020202020204" pitchFamily="34" charset="-128"/>
                <a:hlinkClick r:id="rId2"/>
              </a:rPr>
              <a:t>http://global12.sap.com/corporate-en/legal/copyright/index.epx</a:t>
            </a:r>
            <a:r>
              <a:rPr lang="en-US" sz="1200">
                <a:solidFill>
                  <a:srgbClr val="FFFFFF"/>
                </a:solidFill>
                <a:ea typeface="Arial Unicode MS" panose="020B0604020202020204" pitchFamily="34" charset="-128"/>
              </a:rPr>
              <a:t> for additional trademark information and notices.</a:t>
            </a:r>
          </a:p>
          <a:p>
            <a:pPr defTabSz="1088449">
              <a:spcBef>
                <a:spcPts val="1200"/>
              </a:spcBef>
            </a:pPr>
            <a:r>
              <a:rPr lang="en-US" sz="1200">
                <a:solidFill>
                  <a:srgbClr val="FFFFFF"/>
                </a:solidFill>
                <a:ea typeface="Arial Unicode MS" panose="020B0604020202020204" pitchFamily="34" charset="-128"/>
              </a:rPr>
              <a:t>Some software products marketed by SAP SE and its distributors contain proprietary software components of other software vendors.</a:t>
            </a:r>
          </a:p>
          <a:p>
            <a:pPr defTabSz="1088449">
              <a:spcBef>
                <a:spcPts val="1200"/>
              </a:spcBef>
            </a:pPr>
            <a:r>
              <a:rPr lang="en-US" sz="1200">
                <a:solidFill>
                  <a:srgbClr val="FFFFFF"/>
                </a:solidFill>
                <a:ea typeface="Arial Unicode MS" panose="020B0604020202020204" pitchFamily="34" charset="-128"/>
              </a:rPr>
              <a:t>National product specifications may vary.</a:t>
            </a:r>
          </a:p>
          <a:p>
            <a:pPr defTabSz="1088449">
              <a:spcBef>
                <a:spcPts val="1200"/>
              </a:spcBef>
            </a:pPr>
            <a:r>
              <a:rPr lang="en-US" sz="1200">
                <a:solidFill>
                  <a:srgbClr val="FFFFFF"/>
                </a:solidFill>
                <a:ea typeface="Arial Unicode MS" panose="020B0604020202020204" pitchFamily="34" charset="-128"/>
              </a:rPr>
              <a:t>These materials are provided by SAP SE or an SAP affiliate company for informational purposes only, without representation or warranty of any kind, and SAP SE or its affiliated companies shall not be liable for errors or omissions with respect to the materials. The only warranties for SAP SE or SAP affiliate company products and </a:t>
            </a:r>
            <a:br>
              <a:rPr lang="en-US" sz="1200">
                <a:solidFill>
                  <a:srgbClr val="FFFFFF"/>
                </a:solidFill>
                <a:ea typeface="Arial Unicode MS" panose="020B0604020202020204" pitchFamily="34" charset="-128"/>
              </a:rPr>
            </a:br>
            <a:r>
              <a:rPr lang="en-US" sz="1200">
                <a:solidFill>
                  <a:srgbClr val="FFFFFF"/>
                </a:solidFill>
                <a:ea typeface="Arial Unicode MS" panose="020B0604020202020204" pitchFamily="34" charset="-128"/>
              </a:rPr>
              <a:t>services are those that are set forth in the express warranty statements accompanying such products and services, if any. Nothing herein should be construed as constituting an additional warranty. </a:t>
            </a:r>
          </a:p>
          <a:p>
            <a:pPr defTabSz="1088449">
              <a:spcBef>
                <a:spcPts val="1200"/>
              </a:spcBef>
            </a:pPr>
            <a:r>
              <a:rPr lang="en-US" sz="1200">
                <a:solidFill>
                  <a:srgbClr val="FFFFFF"/>
                </a:solidFill>
                <a:ea typeface="Arial Unicode MS" panose="020B0604020202020204" pitchFamily="34" charset="-128"/>
              </a:rPr>
              <a:t>In particular, SAP SE or its affiliated companies have no obligation to pursue any course of business outlined in this document or any related presentation, or to develop </a:t>
            </a:r>
            <a:br>
              <a:rPr lang="en-US" sz="1200">
                <a:solidFill>
                  <a:srgbClr val="FFFFFF"/>
                </a:solidFill>
                <a:ea typeface="Arial Unicode MS" panose="020B0604020202020204" pitchFamily="34" charset="-128"/>
              </a:rPr>
            </a:br>
            <a:r>
              <a:rPr lang="en-US" sz="1200">
                <a:solidFill>
                  <a:srgbClr val="FFFFFF"/>
                </a:solidFill>
                <a:ea typeface="Arial Unicode MS" panose="020B0604020202020204" pitchFamily="34" charset="-128"/>
              </a:rPr>
              <a:t>or release any functionality mentioned therein. This document, or any related presentation, and SAP SE’s or its affiliated companies’ strategy and possible future developments, products, and/or platform directions and functionality are all subject to change and may be changed by SAP SE or its affiliated companies at any time </a:t>
            </a:r>
            <a:br>
              <a:rPr lang="en-US" sz="1200">
                <a:solidFill>
                  <a:srgbClr val="FFFFFF"/>
                </a:solidFill>
                <a:ea typeface="Arial Unicode MS" panose="020B0604020202020204" pitchFamily="34" charset="-128"/>
              </a:rPr>
            </a:br>
            <a:r>
              <a:rPr lang="en-US" sz="1200">
                <a:solidFill>
                  <a:srgbClr val="FFFFFF"/>
                </a:solidFill>
                <a:ea typeface="Arial Unicode MS" panose="020B0604020202020204" pitchFamily="34" charset="-128"/>
              </a:rPr>
              <a:t>for any reason without notice. The information in this document is not a commitment, promise, or legal obligation to deliver any material, code, or functionality. All forward-looking statements are subject to various risks and uncertainties that could cause actual results to differ materially from expectations. Readers are cautioned not to place undue reliance on these forward-looking statements, which speak only as of their dates, and they should not be relied upon in making purchasing decisions.</a:t>
            </a:r>
          </a:p>
        </p:txBody>
      </p:sp>
      <p:sp>
        <p:nvSpPr>
          <p:cNvPr id="5" name="TextBox 4"/>
          <p:cNvSpPr txBox="1"/>
          <p:nvPr userDrawn="1"/>
        </p:nvSpPr>
        <p:spPr bwMode="gray">
          <a:xfrm>
            <a:off x="323915" y="324000"/>
            <a:ext cx="11544318" cy="756000"/>
          </a:xfrm>
          <a:prstGeom prst="rect">
            <a:avLst/>
          </a:prstGeom>
        </p:spPr>
        <p:txBody>
          <a:bodyPr vert="horz" lIns="0" tIns="0" rIns="0" bIns="0" rtlCol="0" anchor="ctr" anchorCtr="0">
            <a:noAutofit/>
          </a:bodyPr>
          <a:lstStyle/>
          <a:p>
            <a:pPr defTabSz="1088449">
              <a:spcBef>
                <a:spcPct val="0"/>
              </a:spcBef>
            </a:pPr>
            <a:r>
              <a:rPr lang="en-US" sz="2899" b="1">
                <a:solidFill>
                  <a:srgbClr val="FFFFFF"/>
                </a:solidFill>
              </a:rPr>
              <a:t>© 2016 SAP SE or an SAP affiliate company. All rights reserved.</a:t>
            </a:r>
          </a:p>
        </p:txBody>
      </p:sp>
    </p:spTree>
    <p:extLst>
      <p:ext uri="{BB962C8B-B14F-4D97-AF65-F5344CB8AC3E}">
        <p14:creationId xmlns:p14="http://schemas.microsoft.com/office/powerpoint/2010/main" val="2147440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pyright german">
    <p:spTree>
      <p:nvGrpSpPr>
        <p:cNvPr id="1" name=""/>
        <p:cNvGrpSpPr/>
        <p:nvPr/>
      </p:nvGrpSpPr>
      <p:grpSpPr>
        <a:xfrm>
          <a:off x="0" y="0"/>
          <a:ext cx="0" cy="0"/>
          <a:chOff x="0" y="0"/>
          <a:chExt cx="0" cy="0"/>
        </a:xfrm>
      </p:grpSpPr>
      <p:sp>
        <p:nvSpPr>
          <p:cNvPr id="11" name="TextBox 10"/>
          <p:cNvSpPr txBox="1"/>
          <p:nvPr userDrawn="1"/>
        </p:nvSpPr>
        <p:spPr bwMode="gray">
          <a:xfrm>
            <a:off x="323915" y="324000"/>
            <a:ext cx="11544318" cy="756000"/>
          </a:xfrm>
          <a:prstGeom prst="rect">
            <a:avLst/>
          </a:prstGeom>
        </p:spPr>
        <p:txBody>
          <a:bodyPr vert="horz" lIns="0" tIns="0" rIns="0" bIns="0" rtlCol="0" anchor="ctr" anchorCtr="0">
            <a:noAutofit/>
          </a:bodyPr>
          <a:lstStyle/>
          <a:p>
            <a:pPr defTabSz="1088449">
              <a:spcBef>
                <a:spcPct val="0"/>
              </a:spcBef>
              <a:defRPr/>
            </a:pPr>
            <a:r>
              <a:rPr lang="de-DE" sz="2899" b="1">
                <a:solidFill>
                  <a:srgbClr val="FFFFFF"/>
                </a:solidFill>
              </a:rPr>
              <a:t>© 2016 SAP SE oder ein SAP-Konzernunternehmen. </a:t>
            </a:r>
            <a:br>
              <a:rPr lang="de-DE" sz="2899" b="1">
                <a:solidFill>
                  <a:srgbClr val="FFFFFF"/>
                </a:solidFill>
              </a:rPr>
            </a:br>
            <a:r>
              <a:rPr lang="de-DE" sz="2899" b="1">
                <a:solidFill>
                  <a:srgbClr val="FFFFFF"/>
                </a:solidFill>
              </a:rPr>
              <a:t>Alle Rechte vorbehalten.</a:t>
            </a:r>
          </a:p>
        </p:txBody>
      </p:sp>
      <p:sp>
        <p:nvSpPr>
          <p:cNvPr id="4" name="TextBox 3"/>
          <p:cNvSpPr txBox="1"/>
          <p:nvPr userDrawn="1"/>
        </p:nvSpPr>
        <p:spPr bwMode="gray">
          <a:xfrm>
            <a:off x="323915" y="1691608"/>
            <a:ext cx="11544319" cy="4277104"/>
          </a:xfrm>
          <a:prstGeom prst="rect">
            <a:avLst/>
          </a:prstGeom>
          <a:noFill/>
        </p:spPr>
        <p:txBody>
          <a:bodyPr wrap="square" lIns="0" tIns="0" rIns="0" bIns="0" rtlCol="0">
            <a:spAutoFit/>
          </a:bodyPr>
          <a:lstStyle/>
          <a:p>
            <a:pPr defTabSz="1088449"/>
            <a:r>
              <a:rPr lang="de-DE" sz="1200">
                <a:solidFill>
                  <a:srgbClr val="FFFFFF"/>
                </a:solidFill>
              </a:rPr>
              <a:t>Weitergabe und Vervielfältigung dieser Publikation oder von Teilen daraus sind, zu welchem Zweck und in welcher Form auch immer, ohne die ausdrückliche schriftliche Genehmigung durch </a:t>
            </a:r>
            <a:r>
              <a:rPr lang="en-US" sz="1200">
                <a:solidFill>
                  <a:srgbClr val="FFFFFF"/>
                </a:solidFill>
                <a:ea typeface="Arial Unicode MS" panose="020B0604020202020204" pitchFamily="34" charset="-128"/>
              </a:rPr>
              <a:t>SAP SE </a:t>
            </a:r>
            <a:r>
              <a:rPr lang="de-DE" sz="1200">
                <a:solidFill>
                  <a:srgbClr val="FFFFFF"/>
                </a:solidFill>
              </a:rPr>
              <a:t>oder ein SAP-Konzernunternehmen nicht gestattet.</a:t>
            </a:r>
          </a:p>
          <a:p>
            <a:pPr defTabSz="1088449">
              <a:spcBef>
                <a:spcPts val="1200"/>
              </a:spcBef>
            </a:pPr>
            <a:r>
              <a:rPr lang="de-DE" sz="1200">
                <a:solidFill>
                  <a:srgbClr val="FFFFFF"/>
                </a:solidFill>
              </a:rPr>
              <a:t>SAP und andere in diesem Dokument erwähnte Produkte und Dienstleistungen von SAP sowie die dazugehörigen Logos sind Marken oder eingetragene Marken der </a:t>
            </a:r>
            <a:br>
              <a:rPr lang="de-DE" sz="1200">
                <a:solidFill>
                  <a:srgbClr val="FFFFFF"/>
                </a:solidFill>
              </a:rPr>
            </a:br>
            <a:r>
              <a:rPr lang="en-US" sz="1200">
                <a:solidFill>
                  <a:srgbClr val="FFFFFF"/>
                </a:solidFill>
                <a:ea typeface="Arial Unicode MS" panose="020B0604020202020204" pitchFamily="34" charset="-128"/>
              </a:rPr>
              <a:t>SAP SE </a:t>
            </a:r>
            <a:r>
              <a:rPr lang="de-DE" sz="1200">
                <a:solidFill>
                  <a:srgbClr val="FFFFFF"/>
                </a:solidFill>
              </a:rPr>
              <a:t>(oder von einem SAP-Konzernunternehmen) in Deutschland und verschiedenen anderen Ländern weltweit. </a:t>
            </a:r>
            <a:br>
              <a:rPr lang="de-DE" sz="1200">
                <a:solidFill>
                  <a:srgbClr val="FFFFFF"/>
                </a:solidFill>
              </a:rPr>
            </a:br>
            <a:r>
              <a:rPr lang="de-DE" sz="1200">
                <a:solidFill>
                  <a:srgbClr val="FFFFFF"/>
                </a:solidFill>
              </a:rPr>
              <a:t>Weitere Hinweise und Informationen zum Markenrecht finden Sie unter </a:t>
            </a:r>
            <a:r>
              <a:rPr lang="de-DE" sz="1200">
                <a:solidFill>
                  <a:srgbClr val="FFFFFF"/>
                </a:solidFill>
                <a:hlinkClick r:id="rId2"/>
              </a:rPr>
              <a:t>http://global.sap.com/corporate-de/legal/copyright/index.epx</a:t>
            </a:r>
            <a:r>
              <a:rPr lang="de-DE" sz="1200">
                <a:solidFill>
                  <a:srgbClr val="FFFFFF"/>
                </a:solidFill>
              </a:rPr>
              <a:t>.</a:t>
            </a:r>
          </a:p>
          <a:p>
            <a:pPr defTabSz="1088449">
              <a:spcBef>
                <a:spcPts val="1200"/>
              </a:spcBef>
            </a:pPr>
            <a:r>
              <a:rPr lang="de-DE" sz="1200">
                <a:solidFill>
                  <a:srgbClr val="FFFFFF"/>
                </a:solidFill>
              </a:rPr>
              <a:t>Die von </a:t>
            </a:r>
            <a:r>
              <a:rPr lang="en-US" sz="1200">
                <a:solidFill>
                  <a:srgbClr val="FFFFFF"/>
                </a:solidFill>
                <a:ea typeface="Arial Unicode MS" panose="020B0604020202020204" pitchFamily="34" charset="-128"/>
              </a:rPr>
              <a:t>SAP SE </a:t>
            </a:r>
            <a:r>
              <a:rPr lang="de-DE" sz="1200">
                <a:solidFill>
                  <a:srgbClr val="FFFFFF"/>
                </a:solidFill>
              </a:rPr>
              <a:t>oder deren Vertriebsfirmen angebotenen Softwareprodukte können Softwarekomponenten auch anderer Softwarehersteller enthalten.</a:t>
            </a:r>
          </a:p>
          <a:p>
            <a:pPr defTabSz="1088449">
              <a:spcBef>
                <a:spcPts val="1200"/>
              </a:spcBef>
            </a:pPr>
            <a:r>
              <a:rPr lang="de-DE" sz="1200">
                <a:solidFill>
                  <a:srgbClr val="FFFFFF"/>
                </a:solidFill>
              </a:rPr>
              <a:t>Produkte können länderspezifische Unterschiede aufweisen.</a:t>
            </a:r>
          </a:p>
          <a:p>
            <a:pPr defTabSz="1088449">
              <a:spcBef>
                <a:spcPts val="1200"/>
              </a:spcBef>
            </a:pPr>
            <a:r>
              <a:rPr lang="de-DE" sz="1200">
                <a:solidFill>
                  <a:srgbClr val="FFFFFF"/>
                </a:solidFill>
              </a:rPr>
              <a:t>Die vorliegenden Unterlagen werden von der </a:t>
            </a:r>
            <a:r>
              <a:rPr lang="en-US" sz="1200">
                <a:solidFill>
                  <a:srgbClr val="FFFFFF"/>
                </a:solidFill>
                <a:ea typeface="Arial Unicode MS" panose="020B0604020202020204" pitchFamily="34" charset="-128"/>
              </a:rPr>
              <a:t>SAP SE </a:t>
            </a:r>
            <a:r>
              <a:rPr lang="de-DE" sz="1200">
                <a:solidFill>
                  <a:srgbClr val="FFFFFF"/>
                </a:solidFill>
              </a:rPr>
              <a:t>oder einem SAP-Konzernunternehmen bereitgestellt und dienen ausschließlich zu Informationszwecken. </a:t>
            </a:r>
            <a:br>
              <a:rPr lang="de-DE" sz="1200">
                <a:solidFill>
                  <a:srgbClr val="FFFFFF"/>
                </a:solidFill>
              </a:rPr>
            </a:br>
            <a:r>
              <a:rPr lang="de-DE" sz="1200">
                <a:solidFill>
                  <a:srgbClr val="FFFFFF"/>
                </a:solidFill>
              </a:rPr>
              <a:t>Die </a:t>
            </a:r>
            <a:r>
              <a:rPr lang="en-US" sz="1200">
                <a:solidFill>
                  <a:srgbClr val="FFFFFF"/>
                </a:solidFill>
                <a:ea typeface="Arial Unicode MS" panose="020B0604020202020204" pitchFamily="34" charset="-128"/>
              </a:rPr>
              <a:t>SAP SE </a:t>
            </a:r>
            <a:r>
              <a:rPr lang="de-DE" sz="1200">
                <a:solidFill>
                  <a:srgbClr val="FFFFFF"/>
                </a:solidFill>
              </a:rPr>
              <a:t>oder ihre Konzernunternehmen übernehmen keinerlei Haftung oder Gewährleistung für Fehler oder Unvollständigkeiten in  dieser Publikation. </a:t>
            </a:r>
            <a:br>
              <a:rPr lang="de-DE" sz="1200">
                <a:solidFill>
                  <a:srgbClr val="FFFFFF"/>
                </a:solidFill>
              </a:rPr>
            </a:br>
            <a:r>
              <a:rPr lang="de-DE" sz="1200">
                <a:solidFill>
                  <a:srgbClr val="FFFFFF"/>
                </a:solidFill>
              </a:rPr>
              <a:t>Die </a:t>
            </a:r>
            <a:r>
              <a:rPr lang="en-US" sz="1200">
                <a:solidFill>
                  <a:srgbClr val="FFFFFF"/>
                </a:solidFill>
                <a:ea typeface="Arial Unicode MS" panose="020B0604020202020204" pitchFamily="34" charset="-128"/>
              </a:rPr>
              <a:t>SAP SE </a:t>
            </a:r>
            <a:r>
              <a:rPr lang="de-DE" sz="1200">
                <a:solidFill>
                  <a:srgbClr val="FFFFFF"/>
                </a:solidFill>
              </a:rPr>
              <a:t>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defTabSz="1088449">
              <a:spcBef>
                <a:spcPts val="1200"/>
              </a:spcBef>
            </a:pPr>
            <a:r>
              <a:rPr lang="de-DE" sz="1200">
                <a:solidFill>
                  <a:srgbClr val="FFFFFF"/>
                </a:solidFill>
              </a:rPr>
              <a:t>Insbesondere sind die </a:t>
            </a:r>
            <a:r>
              <a:rPr lang="en-US" sz="1200">
                <a:solidFill>
                  <a:srgbClr val="FFFFFF"/>
                </a:solidFill>
                <a:ea typeface="Arial Unicode MS" panose="020B0604020202020204" pitchFamily="34" charset="-128"/>
              </a:rPr>
              <a:t>SAP SE </a:t>
            </a:r>
            <a:r>
              <a:rPr lang="de-DE" sz="1200">
                <a:solidFill>
                  <a:srgbClr val="FFFFFF"/>
                </a:solidFill>
              </a:rPr>
              <a:t>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a:t>
            </a:r>
            <a:br>
              <a:rPr lang="de-DE" sz="1200">
                <a:solidFill>
                  <a:srgbClr val="FFFFFF"/>
                </a:solidFill>
              </a:rPr>
            </a:br>
            <a:r>
              <a:rPr lang="de-DE" sz="1200">
                <a:solidFill>
                  <a:srgbClr val="FFFFFF"/>
                </a:solidFill>
              </a:rPr>
              <a:t>die Strategie und etwaige künftige Entwicklungen, Produkte und/oder Plattformen der </a:t>
            </a:r>
            <a:r>
              <a:rPr lang="en-US" sz="1200">
                <a:solidFill>
                  <a:srgbClr val="FFFFFF"/>
                </a:solidFill>
                <a:ea typeface="Arial Unicode MS" panose="020B0604020202020204" pitchFamily="34" charset="-128"/>
              </a:rPr>
              <a:t>SAP SE </a:t>
            </a:r>
            <a:r>
              <a:rPr lang="de-DE" sz="1200">
                <a:solidFill>
                  <a:srgbClr val="FFFFFF"/>
                </a:solidFill>
              </a:rPr>
              <a:t>oder ihrer Konzernunternehmen können von der </a:t>
            </a:r>
            <a:r>
              <a:rPr lang="en-US" sz="1200">
                <a:solidFill>
                  <a:srgbClr val="FFFFFF"/>
                </a:solidFill>
                <a:ea typeface="Arial Unicode MS" panose="020B0604020202020204" pitchFamily="34" charset="-128"/>
              </a:rPr>
              <a:t>SAP SE </a:t>
            </a:r>
            <a:r>
              <a:rPr lang="de-DE" sz="1200">
                <a:solidFill>
                  <a:srgbClr val="FFFFFF"/>
                </a:solidFill>
              </a:rPr>
              <a:t>oder ihren Konzernunternehmen jederzeit und ohne Angabe von Gründen unangekündigt geändert werden. </a:t>
            </a:r>
            <a:br>
              <a:rPr lang="de-DE" sz="1200">
                <a:solidFill>
                  <a:srgbClr val="FFFFFF"/>
                </a:solidFill>
              </a:rPr>
            </a:br>
            <a:r>
              <a:rPr lang="de-DE" sz="1200">
                <a:solidFill>
                  <a:srgbClr val="FFFFFF"/>
                </a:solidFill>
              </a:rPr>
              <a:t>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Die vorausschauenden Aussagen geben die Sicht zu dem Zeitpunkt wieder, zu dem sie getätigt wurden. Dem Leser wird empfohlen, diesen Aussagen kein übertriebenes Vertrauen zu schenken und sich bei Kaufentscheidungen nicht auf sie zu stützen.</a:t>
            </a:r>
          </a:p>
        </p:txBody>
      </p:sp>
    </p:spTree>
    <p:extLst>
      <p:ext uri="{BB962C8B-B14F-4D97-AF65-F5344CB8AC3E}">
        <p14:creationId xmlns:p14="http://schemas.microsoft.com/office/powerpoint/2010/main" val="1737772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le with picture - shor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10141785" y="5209953"/>
            <a:ext cx="2053392" cy="1649635"/>
          </a:xfrm>
          <a:prstGeom prst="rect">
            <a:avLst/>
          </a:prstGeom>
        </p:spPr>
      </p:pic>
    </p:spTree>
    <p:extLst>
      <p:ext uri="{BB962C8B-B14F-4D97-AF65-F5344CB8AC3E}">
        <p14:creationId xmlns:p14="http://schemas.microsoft.com/office/powerpoint/2010/main" val="1731986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ver with Image or Illustration">
    <p:bg>
      <p:bgRef idx="1001">
        <a:schemeClr val="bg1"/>
      </p:bgRef>
    </p:bg>
    <p:spTree>
      <p:nvGrpSpPr>
        <p:cNvPr id="1" name=""/>
        <p:cNvGrpSpPr/>
        <p:nvPr/>
      </p:nvGrpSpPr>
      <p:grpSpPr>
        <a:xfrm>
          <a:off x="0" y="0"/>
          <a:ext cx="0" cy="0"/>
          <a:chOff x="0" y="0"/>
          <a:chExt cx="0" cy="0"/>
        </a:xfrm>
      </p:grpSpPr>
      <p:pic>
        <p:nvPicPr>
          <p:cNvPr id="6" name="SAP Logo" descr="SAP Logo" title="SAP Logo"/>
          <p:cNvPicPr>
            <a:picLocks noChangeAspect="1"/>
          </p:cNvPicPr>
          <p:nvPr/>
        </p:nvPicPr>
        <p:blipFill>
          <a:blip r:embed="rId2"/>
          <a:stretch>
            <a:fillRect/>
          </a:stretch>
        </p:blipFill>
        <p:spPr>
          <a:xfrm>
            <a:off x="9946665" y="6217668"/>
            <a:ext cx="1963124" cy="360000"/>
          </a:xfrm>
          <a:prstGeom prst="rect">
            <a:avLst/>
          </a:prstGeom>
        </p:spPr>
      </p:pic>
      <p:sp>
        <p:nvSpPr>
          <p:cNvPr id="13" name="Classification"/>
          <p:cNvSpPr txBox="1"/>
          <p:nvPr/>
        </p:nvSpPr>
        <p:spPr>
          <a:xfrm>
            <a:off x="287926" y="5769667"/>
            <a:ext cx="4203760" cy="138499"/>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p>
        </p:txBody>
      </p:sp>
      <p:sp>
        <p:nvSpPr>
          <p:cNvPr id="19" name="Speaker"/>
          <p:cNvSpPr>
            <a:spLocks noGrp="1"/>
          </p:cNvSpPr>
          <p:nvPr>
            <p:ph type="subTitle" idx="1" hasCustomPrompt="1"/>
          </p:nvPr>
        </p:nvSpPr>
        <p:spPr bwMode="black">
          <a:xfrm>
            <a:off x="287925" y="5130490"/>
            <a:ext cx="10896336" cy="430887"/>
          </a:xfrm>
        </p:spPr>
        <p:txBody>
          <a:bodyPr wrap="square" anchor="t" anchorCtr="0">
            <a:noAutofit/>
          </a:bodyPr>
          <a:lstStyle>
            <a:lvl1pPr marL="0" marR="0" indent="0" algn="l" defTabSz="1088231"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116" indent="0" algn="ctr">
              <a:buNone/>
              <a:defRPr>
                <a:solidFill>
                  <a:schemeClr val="tx1">
                    <a:tint val="75000"/>
                  </a:schemeClr>
                </a:solidFill>
              </a:defRPr>
            </a:lvl2pPr>
            <a:lvl3pPr marL="1088231" indent="0" algn="ctr">
              <a:buNone/>
              <a:defRPr>
                <a:solidFill>
                  <a:schemeClr val="tx1">
                    <a:tint val="75000"/>
                  </a:schemeClr>
                </a:solidFill>
              </a:defRPr>
            </a:lvl3pPr>
            <a:lvl4pPr marL="1632347" indent="0" algn="ctr">
              <a:buNone/>
              <a:defRPr>
                <a:solidFill>
                  <a:schemeClr val="tx1">
                    <a:tint val="75000"/>
                  </a:schemeClr>
                </a:solidFill>
              </a:defRPr>
            </a:lvl4pPr>
            <a:lvl5pPr marL="2176463" indent="0" algn="ctr">
              <a:buNone/>
              <a:defRPr>
                <a:solidFill>
                  <a:schemeClr val="tx1">
                    <a:tint val="75000"/>
                  </a:schemeClr>
                </a:solidFill>
              </a:defRPr>
            </a:lvl5pPr>
            <a:lvl6pPr marL="2720580" indent="0" algn="ctr">
              <a:buNone/>
              <a:defRPr>
                <a:solidFill>
                  <a:schemeClr val="tx1">
                    <a:tint val="75000"/>
                  </a:schemeClr>
                </a:solidFill>
              </a:defRPr>
            </a:lvl6pPr>
            <a:lvl7pPr marL="3264695" indent="0" algn="ctr">
              <a:buNone/>
              <a:defRPr>
                <a:solidFill>
                  <a:schemeClr val="tx1">
                    <a:tint val="75000"/>
                  </a:schemeClr>
                </a:solidFill>
              </a:defRPr>
            </a:lvl7pPr>
            <a:lvl8pPr marL="3808811" indent="0" algn="ctr">
              <a:buNone/>
              <a:defRPr>
                <a:solidFill>
                  <a:schemeClr val="tx1">
                    <a:tint val="75000"/>
                  </a:schemeClr>
                </a:solidFill>
              </a:defRPr>
            </a:lvl8pPr>
            <a:lvl9pPr marL="4352927" indent="0" algn="ctr">
              <a:buNone/>
              <a:defRPr>
                <a:solidFill>
                  <a:schemeClr val="tx1">
                    <a:tint val="75000"/>
                  </a:schemeClr>
                </a:solidFill>
              </a:defRPr>
            </a:lvl9pPr>
          </a:lstStyle>
          <a:p>
            <a:r>
              <a:rPr lang="en-US"/>
              <a:t>Speaker’s Name, SAP</a:t>
            </a:r>
          </a:p>
          <a:p>
            <a:pPr marL="0" marR="0" lvl="0" indent="0" algn="l" defTabSz="1088231"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3" name="Title"/>
          <p:cNvSpPr>
            <a:spLocks noGrp="1"/>
          </p:cNvSpPr>
          <p:nvPr>
            <p:ph type="title" hasCustomPrompt="1"/>
          </p:nvPr>
        </p:nvSpPr>
        <p:spPr>
          <a:xfrm>
            <a:off x="287925" y="4024430"/>
            <a:ext cx="10896336" cy="997196"/>
          </a:xfrm>
        </p:spPr>
        <p:txBody>
          <a:bodyPr vert="horz" wrap="square" lIns="0" tIns="0" rIns="0" bIns="0" rtlCol="0">
            <a:noAutofit/>
          </a:bodyPr>
          <a:lstStyle>
            <a:lvl1pPr>
              <a:lnSpc>
                <a:spcPct val="90000"/>
              </a:lnSpc>
              <a:defRPr lang="de-DE" sz="3599" dirty="0">
                <a:latin typeface="+mn-lt"/>
                <a:ea typeface="+mn-ea"/>
                <a:cs typeface="+mn-cs"/>
              </a:defRPr>
            </a:lvl1pPr>
          </a:lstStyle>
          <a:p>
            <a:pPr lvl="0"/>
            <a:r>
              <a:rPr lang="en-US"/>
              <a:t>Presentation Title </a:t>
            </a:r>
            <a:br>
              <a:rPr lang="en-US"/>
            </a:br>
            <a:r>
              <a:rPr lang="en-US"/>
              <a:t>Goes Here and Here.</a:t>
            </a:r>
          </a:p>
        </p:txBody>
      </p:sp>
      <p:sp>
        <p:nvSpPr>
          <p:cNvPr id="5" name="Title Image Placeholder" descr="Placeholder title image" title="Title image"/>
          <p:cNvSpPr>
            <a:spLocks noGrp="1"/>
          </p:cNvSpPr>
          <p:nvPr>
            <p:ph type="pic" sz="quarter" idx="12" hasCustomPrompt="1"/>
          </p:nvPr>
        </p:nvSpPr>
        <p:spPr bwMode="gray">
          <a:xfrm>
            <a:off x="1" y="0"/>
            <a:ext cx="12191999" cy="3430006"/>
          </a:xfrm>
          <a:noFill/>
        </p:spPr>
        <p:txBody>
          <a:bodyPr tIns="504000"/>
          <a:lstStyle>
            <a:lvl1pPr algn="ctr">
              <a:defRPr sz="1600">
                <a:solidFill>
                  <a:schemeClr val="tx1"/>
                </a:solidFill>
              </a:defRPr>
            </a:lvl1pPr>
          </a:lstStyle>
          <a:p>
            <a:r>
              <a:rPr lang="en-US"/>
              <a:t>Click to insert title image or illustration</a:t>
            </a:r>
          </a:p>
        </p:txBody>
      </p:sp>
    </p:spTree>
    <p:extLst>
      <p:ext uri="{BB962C8B-B14F-4D97-AF65-F5344CB8AC3E}">
        <p14:creationId xmlns:p14="http://schemas.microsoft.com/office/powerpoint/2010/main" val="25889866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05">
          <p15:clr>
            <a:srgbClr val="FBAE40"/>
          </p15:clr>
        </p15:guide>
        <p15:guide id="2" orient="horz" pos="4144">
          <p15:clr>
            <a:srgbClr val="FBAE40"/>
          </p15:clr>
        </p15:guide>
        <p15:guide id="3" orient="horz" pos="2162">
          <p15:clr>
            <a:srgbClr val="FBAE40"/>
          </p15:clr>
        </p15:guide>
        <p15:guide id="4" pos="181">
          <p15:clr>
            <a:srgbClr val="FBAE40"/>
          </p15:clr>
        </p15:guide>
        <p15:guide id="5" orient="horz" pos="2534">
          <p15:clr>
            <a:srgbClr val="FBAE40"/>
          </p15:clr>
        </p15:guide>
        <p15:guide id="6" orient="horz" pos="3164">
          <p15:clr>
            <a:srgbClr val="FBAE40"/>
          </p15:clr>
        </p15:guide>
        <p15:guide id="7" orient="horz" pos="3232">
          <p15:clr>
            <a:srgbClr val="FBAE40"/>
          </p15:clr>
        </p15:guide>
        <p15:guide id="8" orient="horz" pos="3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ver without Image">
    <p:bg>
      <p:bgRef idx="1001">
        <a:schemeClr val="bg1"/>
      </p:bgRef>
    </p:bg>
    <p:spTree>
      <p:nvGrpSpPr>
        <p:cNvPr id="1" name=""/>
        <p:cNvGrpSpPr/>
        <p:nvPr/>
      </p:nvGrpSpPr>
      <p:grpSpPr>
        <a:xfrm>
          <a:off x="0" y="0"/>
          <a:ext cx="0" cy="0"/>
          <a:chOff x="0" y="0"/>
          <a:chExt cx="0" cy="0"/>
        </a:xfrm>
      </p:grpSpPr>
      <p:sp>
        <p:nvSpPr>
          <p:cNvPr id="24" name="Classification"/>
          <p:cNvSpPr txBox="1"/>
          <p:nvPr/>
        </p:nvSpPr>
        <p:spPr>
          <a:xfrm>
            <a:off x="287926" y="5093865"/>
            <a:ext cx="4203760"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p>
        </p:txBody>
      </p:sp>
      <p:sp>
        <p:nvSpPr>
          <p:cNvPr id="6" name="Speaker"/>
          <p:cNvSpPr>
            <a:spLocks noGrp="1"/>
          </p:cNvSpPr>
          <p:nvPr>
            <p:ph type="subTitle" idx="1" hasCustomPrompt="1"/>
          </p:nvPr>
        </p:nvSpPr>
        <p:spPr bwMode="black">
          <a:xfrm>
            <a:off x="287924" y="4268504"/>
            <a:ext cx="10897962" cy="430887"/>
          </a:xfrm>
        </p:spPr>
        <p:txBody>
          <a:bodyPr wrap="square" anchor="t" anchorCtr="0">
            <a:noAutofit/>
          </a:bodyPr>
          <a:lstStyle>
            <a:lvl1pPr marL="0" marR="0" indent="0" algn="l" defTabSz="1088231"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116" indent="0" algn="ctr">
              <a:buNone/>
              <a:defRPr>
                <a:solidFill>
                  <a:schemeClr val="tx1">
                    <a:tint val="75000"/>
                  </a:schemeClr>
                </a:solidFill>
              </a:defRPr>
            </a:lvl2pPr>
            <a:lvl3pPr marL="1088231" indent="0" algn="ctr">
              <a:buNone/>
              <a:defRPr>
                <a:solidFill>
                  <a:schemeClr val="tx1">
                    <a:tint val="75000"/>
                  </a:schemeClr>
                </a:solidFill>
              </a:defRPr>
            </a:lvl3pPr>
            <a:lvl4pPr marL="1632347" indent="0" algn="ctr">
              <a:buNone/>
              <a:defRPr>
                <a:solidFill>
                  <a:schemeClr val="tx1">
                    <a:tint val="75000"/>
                  </a:schemeClr>
                </a:solidFill>
              </a:defRPr>
            </a:lvl4pPr>
            <a:lvl5pPr marL="2176463" indent="0" algn="ctr">
              <a:buNone/>
              <a:defRPr>
                <a:solidFill>
                  <a:schemeClr val="tx1">
                    <a:tint val="75000"/>
                  </a:schemeClr>
                </a:solidFill>
              </a:defRPr>
            </a:lvl5pPr>
            <a:lvl6pPr marL="2720580" indent="0" algn="ctr">
              <a:buNone/>
              <a:defRPr>
                <a:solidFill>
                  <a:schemeClr val="tx1">
                    <a:tint val="75000"/>
                  </a:schemeClr>
                </a:solidFill>
              </a:defRPr>
            </a:lvl6pPr>
            <a:lvl7pPr marL="3264695" indent="0" algn="ctr">
              <a:buNone/>
              <a:defRPr>
                <a:solidFill>
                  <a:schemeClr val="tx1">
                    <a:tint val="75000"/>
                  </a:schemeClr>
                </a:solidFill>
              </a:defRPr>
            </a:lvl7pPr>
            <a:lvl8pPr marL="3808811" indent="0" algn="ctr">
              <a:buNone/>
              <a:defRPr>
                <a:solidFill>
                  <a:schemeClr val="tx1">
                    <a:tint val="75000"/>
                  </a:schemeClr>
                </a:solidFill>
              </a:defRPr>
            </a:lvl8pPr>
            <a:lvl9pPr marL="4352927" indent="0" algn="ctr">
              <a:buNone/>
              <a:defRPr>
                <a:solidFill>
                  <a:schemeClr val="tx1">
                    <a:tint val="75000"/>
                  </a:schemeClr>
                </a:solidFill>
              </a:defRPr>
            </a:lvl9pPr>
          </a:lstStyle>
          <a:p>
            <a:r>
              <a:rPr lang="en-US"/>
              <a:t>Speaker’s Name, SAP</a:t>
            </a:r>
          </a:p>
          <a:p>
            <a:pPr marL="0" marR="0" lvl="0" indent="0" algn="l" defTabSz="1088231"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4" name="Title 3"/>
          <p:cNvSpPr>
            <a:spLocks noGrp="1"/>
          </p:cNvSpPr>
          <p:nvPr>
            <p:ph type="title" hasCustomPrompt="1"/>
          </p:nvPr>
        </p:nvSpPr>
        <p:spPr>
          <a:xfrm>
            <a:off x="287925" y="2706317"/>
            <a:ext cx="10897962" cy="997196"/>
          </a:xfrm>
        </p:spPr>
        <p:txBody>
          <a:bodyPr>
            <a:noAutofit/>
          </a:bodyPr>
          <a:lstStyle>
            <a:lvl1pPr>
              <a:lnSpc>
                <a:spcPct val="90000"/>
              </a:lnSpc>
              <a:defRPr sz="3599"/>
            </a:lvl1pPr>
          </a:lstStyle>
          <a:p>
            <a:pPr fontAlgn="base">
              <a:spcBef>
                <a:spcPct val="50000"/>
              </a:spcBef>
              <a:spcAft>
                <a:spcPct val="0"/>
              </a:spcAft>
              <a:buClr>
                <a:srgbClr val="F0AB00"/>
              </a:buClr>
              <a:buSzPct val="80000"/>
            </a:pPr>
            <a:r>
              <a:rPr lang="en-US" sz="3599"/>
              <a:t>Presentation Title </a:t>
            </a:r>
            <a:br>
              <a:rPr lang="en-US" sz="3599"/>
            </a:br>
            <a:r>
              <a:rPr lang="en-US" sz="3599"/>
              <a:t>Goes Here and Here.</a:t>
            </a:r>
            <a:endParaRPr lang="de-DE" sz="3599" kern="0" err="1">
              <a:ea typeface="Arial Unicode MS" pitchFamily="34" charset="-128"/>
              <a:cs typeface="Arial Unicode MS" pitchFamily="34" charset="-128"/>
            </a:endParaRPr>
          </a:p>
        </p:txBody>
      </p:sp>
      <p:pic>
        <p:nvPicPr>
          <p:cNvPr id="10" name="SAP Logo" descr="SAP Logo" title="SAP Logo">
            <a:extLst>
              <a:ext uri="{FF2B5EF4-FFF2-40B4-BE49-F238E27FC236}">
                <a16:creationId xmlns:a16="http://schemas.microsoft.com/office/drawing/2014/main" id="{251CD224-43D4-4D54-87EA-DD5933D21141}"/>
              </a:ext>
            </a:extLst>
          </p:cNvPr>
          <p:cNvPicPr>
            <a:picLocks noChangeAspect="1"/>
          </p:cNvPicPr>
          <p:nvPr/>
        </p:nvPicPr>
        <p:blipFill>
          <a:blip r:embed="rId2"/>
          <a:stretch>
            <a:fillRect/>
          </a:stretch>
        </p:blipFill>
        <p:spPr>
          <a:xfrm>
            <a:off x="9946665" y="6217668"/>
            <a:ext cx="1963124" cy="360000"/>
          </a:xfrm>
          <a:prstGeom prst="rect">
            <a:avLst/>
          </a:prstGeom>
        </p:spPr>
      </p:pic>
    </p:spTree>
    <p:extLst>
      <p:ext uri="{BB962C8B-B14F-4D97-AF65-F5344CB8AC3E}">
        <p14:creationId xmlns:p14="http://schemas.microsoft.com/office/powerpoint/2010/main" val="18093944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orient="horz" pos="2688">
          <p15:clr>
            <a:srgbClr val="FBAE40"/>
          </p15:clr>
        </p15:guide>
        <p15:guide id="4" orient="horz" pos="2334">
          <p15:clr>
            <a:srgbClr val="FBAE40"/>
          </p15:clr>
        </p15:guide>
        <p15:guide id="5" orient="horz" pos="2960">
          <p15:clr>
            <a:srgbClr val="FBAE40"/>
          </p15:clr>
        </p15:guide>
        <p15:guide id="7" orient="horz" pos="41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ver with Pictogram">
    <p:bg>
      <p:bgRef idx="1001">
        <a:schemeClr val="bg1"/>
      </p:bgRef>
    </p:bg>
    <p:spTree>
      <p:nvGrpSpPr>
        <p:cNvPr id="1" name=""/>
        <p:cNvGrpSpPr/>
        <p:nvPr/>
      </p:nvGrpSpPr>
      <p:grpSpPr>
        <a:xfrm>
          <a:off x="0" y="0"/>
          <a:ext cx="0" cy="0"/>
          <a:chOff x="0" y="0"/>
          <a:chExt cx="0" cy="0"/>
        </a:xfrm>
      </p:grpSpPr>
      <p:sp>
        <p:nvSpPr>
          <p:cNvPr id="7" name="Pictogram Placeholder"/>
          <p:cNvSpPr>
            <a:spLocks noGrp="1"/>
          </p:cNvSpPr>
          <p:nvPr>
            <p:ph type="pic" sz="quarter" idx="16"/>
          </p:nvPr>
        </p:nvSpPr>
        <p:spPr>
          <a:xfrm>
            <a:off x="6953044" y="963000"/>
            <a:ext cx="4930716" cy="4932000"/>
          </a:xfrm>
        </p:spPr>
        <p:txBody>
          <a:bodyPr/>
          <a:lstStyle/>
          <a:p>
            <a:r>
              <a:rPr lang="en-US" altLang="zh-CN"/>
              <a:t>Click icon to add picture</a:t>
            </a:r>
            <a:endParaRPr lang="de-DE"/>
          </a:p>
        </p:txBody>
      </p:sp>
      <p:sp>
        <p:nvSpPr>
          <p:cNvPr id="24" name="Classification"/>
          <p:cNvSpPr txBox="1"/>
          <p:nvPr/>
        </p:nvSpPr>
        <p:spPr>
          <a:xfrm>
            <a:off x="287926" y="5093865"/>
            <a:ext cx="4203760"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p>
        </p:txBody>
      </p:sp>
      <p:sp>
        <p:nvSpPr>
          <p:cNvPr id="6" name="Speaker"/>
          <p:cNvSpPr>
            <a:spLocks noGrp="1"/>
          </p:cNvSpPr>
          <p:nvPr>
            <p:ph type="subTitle" idx="1" hasCustomPrompt="1"/>
          </p:nvPr>
        </p:nvSpPr>
        <p:spPr bwMode="black">
          <a:xfrm>
            <a:off x="287926" y="4268504"/>
            <a:ext cx="6371771" cy="430887"/>
          </a:xfrm>
        </p:spPr>
        <p:txBody>
          <a:bodyPr wrap="square" anchor="t" anchorCtr="0">
            <a:noAutofit/>
          </a:bodyPr>
          <a:lstStyle>
            <a:lvl1pPr marL="0" marR="0" indent="0" algn="l" defTabSz="1088231"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116" indent="0" algn="ctr">
              <a:buNone/>
              <a:defRPr>
                <a:solidFill>
                  <a:schemeClr val="tx1">
                    <a:tint val="75000"/>
                  </a:schemeClr>
                </a:solidFill>
              </a:defRPr>
            </a:lvl2pPr>
            <a:lvl3pPr marL="1088231" indent="0" algn="ctr">
              <a:buNone/>
              <a:defRPr>
                <a:solidFill>
                  <a:schemeClr val="tx1">
                    <a:tint val="75000"/>
                  </a:schemeClr>
                </a:solidFill>
              </a:defRPr>
            </a:lvl3pPr>
            <a:lvl4pPr marL="1632347" indent="0" algn="ctr">
              <a:buNone/>
              <a:defRPr>
                <a:solidFill>
                  <a:schemeClr val="tx1">
                    <a:tint val="75000"/>
                  </a:schemeClr>
                </a:solidFill>
              </a:defRPr>
            </a:lvl4pPr>
            <a:lvl5pPr marL="2176463" indent="0" algn="ctr">
              <a:buNone/>
              <a:defRPr>
                <a:solidFill>
                  <a:schemeClr val="tx1">
                    <a:tint val="75000"/>
                  </a:schemeClr>
                </a:solidFill>
              </a:defRPr>
            </a:lvl5pPr>
            <a:lvl6pPr marL="2720580" indent="0" algn="ctr">
              <a:buNone/>
              <a:defRPr>
                <a:solidFill>
                  <a:schemeClr val="tx1">
                    <a:tint val="75000"/>
                  </a:schemeClr>
                </a:solidFill>
              </a:defRPr>
            </a:lvl6pPr>
            <a:lvl7pPr marL="3264695" indent="0" algn="ctr">
              <a:buNone/>
              <a:defRPr>
                <a:solidFill>
                  <a:schemeClr val="tx1">
                    <a:tint val="75000"/>
                  </a:schemeClr>
                </a:solidFill>
              </a:defRPr>
            </a:lvl7pPr>
            <a:lvl8pPr marL="3808811" indent="0" algn="ctr">
              <a:buNone/>
              <a:defRPr>
                <a:solidFill>
                  <a:schemeClr val="tx1">
                    <a:tint val="75000"/>
                  </a:schemeClr>
                </a:solidFill>
              </a:defRPr>
            </a:lvl8pPr>
            <a:lvl9pPr marL="4352927" indent="0" algn="ctr">
              <a:buNone/>
              <a:defRPr>
                <a:solidFill>
                  <a:schemeClr val="tx1">
                    <a:tint val="75000"/>
                  </a:schemeClr>
                </a:solidFill>
              </a:defRPr>
            </a:lvl9pPr>
          </a:lstStyle>
          <a:p>
            <a:r>
              <a:rPr lang="en-US"/>
              <a:t>Speaker’s Name, SAP</a:t>
            </a:r>
          </a:p>
          <a:p>
            <a:pPr marL="0" marR="0" lvl="0" indent="0" algn="l" defTabSz="1088231"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8" name="Title 4"/>
          <p:cNvSpPr>
            <a:spLocks noGrp="1"/>
          </p:cNvSpPr>
          <p:nvPr>
            <p:ph type="title" hasCustomPrompt="1"/>
          </p:nvPr>
        </p:nvSpPr>
        <p:spPr>
          <a:xfrm>
            <a:off x="287926" y="2706317"/>
            <a:ext cx="6370341" cy="997196"/>
          </a:xfrm>
        </p:spPr>
        <p:txBody>
          <a:bodyPr>
            <a:noAutofit/>
          </a:bodyPr>
          <a:lstStyle>
            <a:lvl1pPr>
              <a:lnSpc>
                <a:spcPct val="90000"/>
              </a:lnSpc>
              <a:defRPr sz="3599"/>
            </a:lvl1pPr>
          </a:lstStyle>
          <a:p>
            <a:pPr fontAlgn="base">
              <a:spcBef>
                <a:spcPct val="50000"/>
              </a:spcBef>
              <a:spcAft>
                <a:spcPct val="0"/>
              </a:spcAft>
              <a:buClr>
                <a:srgbClr val="F0AB00"/>
              </a:buClr>
              <a:buSzPct val="80000"/>
            </a:pPr>
            <a:r>
              <a:rPr lang="en-US" sz="3599"/>
              <a:t>Presentation Title </a:t>
            </a:r>
            <a:br>
              <a:rPr lang="en-US" sz="3599"/>
            </a:br>
            <a:r>
              <a:rPr lang="en-US" sz="3599"/>
              <a:t>Goes Here and Here.</a:t>
            </a:r>
            <a:endParaRPr lang="de-DE" sz="3599" kern="0" err="1">
              <a:ea typeface="Arial Unicode MS" pitchFamily="34" charset="-128"/>
              <a:cs typeface="Arial Unicode MS" pitchFamily="34" charset="-128"/>
            </a:endParaRPr>
          </a:p>
        </p:txBody>
      </p:sp>
      <p:pic>
        <p:nvPicPr>
          <p:cNvPr id="9" name="SAP Logo" descr="SAP Logo" title="SAP Logo">
            <a:extLst>
              <a:ext uri="{FF2B5EF4-FFF2-40B4-BE49-F238E27FC236}">
                <a16:creationId xmlns:a16="http://schemas.microsoft.com/office/drawing/2014/main" id="{6E13D478-79B9-4DF0-A964-50C2206E25E8}"/>
              </a:ext>
            </a:extLst>
          </p:cNvPr>
          <p:cNvPicPr>
            <a:picLocks noChangeAspect="1"/>
          </p:cNvPicPr>
          <p:nvPr/>
        </p:nvPicPr>
        <p:blipFill>
          <a:blip r:embed="rId2"/>
          <a:stretch>
            <a:fillRect/>
          </a:stretch>
        </p:blipFill>
        <p:spPr>
          <a:xfrm>
            <a:off x="9946665" y="6217668"/>
            <a:ext cx="1963124" cy="360000"/>
          </a:xfrm>
          <a:prstGeom prst="rect">
            <a:avLst/>
          </a:prstGeom>
        </p:spPr>
      </p:pic>
    </p:spTree>
    <p:extLst>
      <p:ext uri="{BB962C8B-B14F-4D97-AF65-F5344CB8AC3E}">
        <p14:creationId xmlns:p14="http://schemas.microsoft.com/office/powerpoint/2010/main" val="34884892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pos="4196">
          <p15:clr>
            <a:srgbClr val="FBAE40"/>
          </p15:clr>
        </p15:guide>
        <p15:guide id="4" orient="horz" pos="2688">
          <p15:clr>
            <a:srgbClr val="FBAE40"/>
          </p15:clr>
        </p15:guide>
        <p15:guide id="5" orient="horz" pos="2335">
          <p15:clr>
            <a:srgbClr val="FBAE40"/>
          </p15:clr>
        </p15:guide>
        <p15:guide id="6" orient="horz" pos="2960">
          <p15:clr>
            <a:srgbClr val="FBAE40"/>
          </p15:clr>
        </p15:guide>
        <p15:guide id="7" orient="horz" pos="414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3869" y="1620000"/>
            <a:ext cx="11182288" cy="4716000"/>
          </a:xfrm>
        </p:spPr>
        <p:txBody>
          <a:bodyPr>
            <a:normAutofit/>
          </a:bodyPr>
          <a:lstStyle>
            <a:lvl1pPr marL="0" marR="0" indent="0" algn="l" defTabSz="1088231" rtl="0" eaLnBrk="1" fontAlgn="auto" latinLnBrk="0" hangingPunct="1">
              <a:lnSpc>
                <a:spcPct val="100000"/>
              </a:lnSpc>
              <a:spcBef>
                <a:spcPts val="2999"/>
              </a:spcBef>
              <a:spcAft>
                <a:spcPts val="0"/>
              </a:spcAft>
              <a:buClr>
                <a:schemeClr val="accent1"/>
              </a:buClr>
              <a:buSzPct val="80000"/>
              <a:buFontTx/>
              <a:buNone/>
              <a:tabLst/>
              <a:defRPr sz="1999" b="0"/>
            </a:lvl1pPr>
            <a:lvl2pPr marL="179910" marR="0" indent="-179910" algn="l" defTabSz="1088231"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799"/>
            </a:lvl2pPr>
            <a:lvl3pPr marL="359820" marR="0" indent="-179298" algn="l" defTabSz="1088231" rtl="0" eaLnBrk="1" fontAlgn="auto" latinLnBrk="0" hangingPunct="1">
              <a:lnSpc>
                <a:spcPct val="100000"/>
              </a:lnSpc>
              <a:spcBef>
                <a:spcPts val="400"/>
              </a:spcBef>
              <a:spcAft>
                <a:spcPts val="0"/>
              </a:spcAft>
              <a:buClr>
                <a:schemeClr val="tx1"/>
              </a:buClr>
              <a:buSzPct val="100000"/>
              <a:buFont typeface="Arial" pitchFamily="34" charset="0"/>
              <a:buChar char="–"/>
              <a:tabLst/>
              <a:defRPr sz="1799" baseline="0"/>
            </a:lvl3pPr>
            <a:lvl4pPr marL="539730" marR="0" indent="-179910" algn="l" defTabSz="1088231"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a:t>Agenda Item/Divider Headline</a:t>
            </a:r>
          </a:p>
          <a:p>
            <a:pPr lvl="1"/>
            <a:r>
              <a:rPr lang="en-US"/>
              <a:t>Details</a:t>
            </a:r>
          </a:p>
        </p:txBody>
      </p:sp>
      <p:sp>
        <p:nvSpPr>
          <p:cNvPr id="3" name="Agenda title"/>
          <p:cNvSpPr>
            <a:spLocks noGrp="1"/>
          </p:cNvSpPr>
          <p:nvPr>
            <p:ph type="title" hasCustomPrompt="1"/>
          </p:nvPr>
        </p:nvSpPr>
        <p:spPr/>
        <p:txBody>
          <a:bodyPr/>
          <a:lstStyle>
            <a:lvl1pPr>
              <a:defRPr/>
            </a:lvl1pPr>
          </a:lstStyle>
          <a:p>
            <a:r>
              <a:rPr lang="en-US"/>
              <a:t>Agenda</a:t>
            </a:r>
          </a:p>
        </p:txBody>
      </p:sp>
    </p:spTree>
    <p:extLst>
      <p:ext uri="{BB962C8B-B14F-4D97-AF65-F5344CB8AC3E}">
        <p14:creationId xmlns:p14="http://schemas.microsoft.com/office/powerpoint/2010/main" val="3796295663"/>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7364">
          <p15:clr>
            <a:srgbClr val="FBAE40"/>
          </p15:clr>
        </p15:guide>
        <p15:guide id="4" orient="horz" pos="316">
          <p15:clr>
            <a:srgbClr val="FBAE40"/>
          </p15:clr>
        </p15:guide>
        <p15:guide id="5" orient="horz" pos="551">
          <p15:clr>
            <a:srgbClr val="FBAE40"/>
          </p15:clr>
        </p15:guide>
        <p15:guide id="6" orient="horz" pos="399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Divider Page">
    <p:bg>
      <p:bgRef idx="1001">
        <a:schemeClr val="bg1"/>
      </p:bgRef>
    </p:bg>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3869" y="3090446"/>
            <a:ext cx="11182288" cy="677108"/>
          </a:xfrm>
        </p:spPr>
        <p:txBody>
          <a:bodyPr anchor="ctr" anchorCtr="0">
            <a:noAutofit/>
          </a:bodyPr>
          <a:lstStyle>
            <a:lvl1pPr>
              <a:defRPr sz="4399">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35054627"/>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317">
          <p15:clr>
            <a:srgbClr val="FBAE40"/>
          </p15:clr>
        </p15:guide>
        <p15:guide id="2" orient="horz" pos="2160">
          <p15:clr>
            <a:srgbClr val="FBAE40"/>
          </p15:clr>
        </p15:guide>
        <p15:guide id="3" pos="736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Divider Page with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2000" cy="3430800"/>
          </a:xfrm>
          <a:noFill/>
        </p:spPr>
        <p:txBody>
          <a:bodyPr tIns="324000"/>
          <a:lstStyle>
            <a:lvl1pPr marL="0" marR="0" indent="0" algn="ctr" defTabSz="1088231"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231" rtl="0" eaLnBrk="1" fontAlgn="auto" latinLnBrk="0" hangingPunct="1">
              <a:lnSpc>
                <a:spcPct val="100000"/>
              </a:lnSpc>
              <a:spcBef>
                <a:spcPts val="1200"/>
              </a:spcBef>
              <a:spcAft>
                <a:spcPts val="0"/>
              </a:spcAft>
              <a:buClr>
                <a:schemeClr val="accent1"/>
              </a:buClr>
              <a:buSzPct val="80000"/>
              <a:buFontTx/>
              <a:buNone/>
              <a:tabLst/>
              <a:defRPr/>
            </a:pPr>
            <a:r>
              <a:rPr lang="en-US"/>
              <a:t>Placeholder for image and illustration</a:t>
            </a:r>
          </a:p>
        </p:txBody>
      </p:sp>
      <p:sp>
        <p:nvSpPr>
          <p:cNvPr id="2" name="Divider text"/>
          <p:cNvSpPr>
            <a:spLocks noGrp="1"/>
          </p:cNvSpPr>
          <p:nvPr>
            <p:ph type="ctrTitle" hasCustomPrompt="1"/>
          </p:nvPr>
        </p:nvSpPr>
        <p:spPr bwMode="black">
          <a:xfrm>
            <a:off x="503869" y="1375046"/>
            <a:ext cx="11182288" cy="677108"/>
          </a:xfrm>
        </p:spPr>
        <p:txBody>
          <a:bodyPr anchor="t" anchorCtr="0">
            <a:noAutofit/>
          </a:bodyPr>
          <a:lstStyle>
            <a:lvl1pPr>
              <a:defRPr sz="4399">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711655806"/>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7364">
          <p15:clr>
            <a:srgbClr val="FBAE40"/>
          </p15:clr>
        </p15:guide>
        <p15:guide id="3" pos="317">
          <p15:clr>
            <a:srgbClr val="FBAE40"/>
          </p15:clr>
        </p15:guide>
        <p15:guide id="4" orient="horz" pos="865">
          <p15:clr>
            <a:srgbClr val="FBAE40"/>
          </p15:clr>
        </p15:guide>
        <p15:guide id="5" orient="horz" pos="129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2312661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868" y="1620000"/>
            <a:ext cx="11183565"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906890201"/>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0820" y="1620000"/>
            <a:ext cx="5326613"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3869" y="1620000"/>
            <a:ext cx="5326613"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584298005"/>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7364">
          <p15:clr>
            <a:srgbClr val="FBAE40"/>
          </p15:clr>
        </p15:guide>
        <p15:guide id="4" pos="3674">
          <p15:clr>
            <a:srgbClr val="FBAE40"/>
          </p15:clr>
        </p15:guide>
        <p15:guide id="5" pos="4007">
          <p15:clr>
            <a:srgbClr val="FBAE40"/>
          </p15:clr>
        </p15:guide>
        <p15:guide id="6" orient="horz" pos="317">
          <p15:clr>
            <a:srgbClr val="FBAE40"/>
          </p15:clr>
        </p15:guide>
        <p15:guide id="7" orient="horz" pos="551">
          <p15:clr>
            <a:srgbClr val="FBAE40"/>
          </p15:clr>
        </p15:guide>
        <p15:guide id="8" orient="horz" pos="10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4361" y="1620000"/>
            <a:ext cx="3563072"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6" name="Text Placeholder - column 2"/>
          <p:cNvSpPr>
            <a:spLocks noGrp="1"/>
          </p:cNvSpPr>
          <p:nvPr>
            <p:ph type="body" sz="quarter" idx="12" hasCustomPrompt="1"/>
          </p:nvPr>
        </p:nvSpPr>
        <p:spPr>
          <a:xfrm>
            <a:off x="4314115" y="1620000"/>
            <a:ext cx="3563072"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3869" y="1620000"/>
            <a:ext cx="3563072"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211312763"/>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563">
          <p15:clr>
            <a:srgbClr val="FBAE40"/>
          </p15:clr>
        </p15:guide>
        <p15:guide id="4" pos="2717">
          <p15:clr>
            <a:srgbClr val="FBAE40"/>
          </p15:clr>
        </p15:guide>
        <p15:guide id="5" pos="4964">
          <p15:clr>
            <a:srgbClr val="FBAE40"/>
          </p15:clr>
        </p15:guide>
        <p15:guide id="6" pos="5119">
          <p15:clr>
            <a:srgbClr val="FBAE40"/>
          </p15:clr>
        </p15:guide>
        <p15:guide id="7" pos="7364">
          <p15:clr>
            <a:srgbClr val="FBAE40"/>
          </p15:clr>
        </p15:guide>
        <p15:guide id="8" orient="horz" pos="551">
          <p15:clr>
            <a:srgbClr val="FBAE40"/>
          </p15:clr>
        </p15:guide>
        <p15:guide id="9" orient="horz" pos="1020">
          <p15:clr>
            <a:srgbClr val="FBAE40"/>
          </p15:clr>
        </p15:guide>
        <p15:guide id="10" orient="horz" pos="399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0820" y="4770000"/>
            <a:ext cx="5326613" cy="156600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2"/>
          <p:cNvSpPr>
            <a:spLocks noGrp="1"/>
          </p:cNvSpPr>
          <p:nvPr>
            <p:ph type="pic" sz="quarter" idx="14" hasCustomPrompt="1"/>
          </p:nvPr>
        </p:nvSpPr>
        <p:spPr bwMode="gray">
          <a:xfrm>
            <a:off x="6360820" y="1620000"/>
            <a:ext cx="5326613" cy="2631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3869" y="4770000"/>
            <a:ext cx="5326613" cy="156600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3869" y="1620000"/>
            <a:ext cx="5326613" cy="2631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4147883886"/>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2678">
          <p15:clr>
            <a:srgbClr val="FBAE40"/>
          </p15:clr>
        </p15:guide>
        <p15:guide id="6" orient="horz" pos="3004">
          <p15:clr>
            <a:srgbClr val="FBAE40"/>
          </p15:clr>
        </p15:guide>
        <p15:guide id="7" orient="horz" pos="3991">
          <p15:clr>
            <a:srgbClr val="FBAE40"/>
          </p15:clr>
        </p15:guide>
        <p15:guide id="8" pos="3682">
          <p15:clr>
            <a:srgbClr val="FBAE40"/>
          </p15:clr>
        </p15:guide>
        <p15:guide id="9" pos="4000">
          <p15:clr>
            <a:srgbClr val="FBAE40"/>
          </p15:clr>
        </p15:guide>
        <p15:guide id="10" pos="736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7116"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3"/>
          <p:cNvSpPr>
            <a:spLocks noGrp="1"/>
          </p:cNvSpPr>
          <p:nvPr>
            <p:ph type="pic" sz="quarter" idx="14" hasCustomPrompt="1"/>
          </p:nvPr>
        </p:nvSpPr>
        <p:spPr bwMode="gray">
          <a:xfrm>
            <a:off x="8297116" y="1620000"/>
            <a:ext cx="3390317" cy="2232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2"/>
          <p:cNvSpPr>
            <a:spLocks noGrp="1"/>
          </p:cNvSpPr>
          <p:nvPr>
            <p:ph type="body" sz="quarter" idx="15" hasCustomPrompt="1"/>
          </p:nvPr>
        </p:nvSpPr>
        <p:spPr>
          <a:xfrm>
            <a:off x="4400493"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2"/>
          <p:cNvSpPr>
            <a:spLocks noGrp="1"/>
          </p:cNvSpPr>
          <p:nvPr>
            <p:ph type="pic" sz="quarter" idx="16" hasCustomPrompt="1"/>
          </p:nvPr>
        </p:nvSpPr>
        <p:spPr bwMode="gray">
          <a:xfrm>
            <a:off x="4400493" y="1620000"/>
            <a:ext cx="3390317" cy="2232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3869"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3869" y="1620000"/>
            <a:ext cx="3390317" cy="2232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32509448"/>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455">
          <p15:clr>
            <a:srgbClr val="FBAE40"/>
          </p15:clr>
        </p15:guide>
        <p15:guide id="4" pos="2773">
          <p15:clr>
            <a:srgbClr val="FBAE40"/>
          </p15:clr>
        </p15:guide>
        <p15:guide id="5" pos="4910">
          <p15:clr>
            <a:srgbClr val="FBAE40"/>
          </p15:clr>
        </p15:guide>
        <p15:guide id="6" pos="5227">
          <p15:clr>
            <a:srgbClr val="FBAE40"/>
          </p15:clr>
        </p15:guide>
        <p15:guide id="7" pos="7364">
          <p15:clr>
            <a:srgbClr val="FBAE40"/>
          </p15:clr>
        </p15:guide>
        <p15:guide id="8" orient="horz" pos="551">
          <p15:clr>
            <a:srgbClr val="FBAE40"/>
          </p15:clr>
        </p15:guide>
        <p15:guide id="9" orient="horz" pos="1020">
          <p15:clr>
            <a:srgbClr val="FBAE40"/>
          </p15:clr>
        </p15:guide>
        <p15:guide id="10" orient="horz" pos="2428">
          <p15:clr>
            <a:srgbClr val="FBAE40"/>
          </p15:clr>
        </p15:guide>
        <p15:guide id="11" orient="horz" pos="2743">
          <p15:clr>
            <a:srgbClr val="FBAE40"/>
          </p15:clr>
        </p15:guide>
        <p15:guide id="12" orient="horz" pos="399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 Columns - Text and Images">
    <p:spTree>
      <p:nvGrpSpPr>
        <p:cNvPr id="1" name=""/>
        <p:cNvGrpSpPr/>
        <p:nvPr/>
      </p:nvGrpSpPr>
      <p:grpSpPr>
        <a:xfrm>
          <a:off x="0" y="0"/>
          <a:ext cx="0" cy="0"/>
          <a:chOff x="0" y="0"/>
          <a:chExt cx="0" cy="0"/>
        </a:xfrm>
      </p:grpSpPr>
      <p:sp>
        <p:nvSpPr>
          <p:cNvPr id="3" name="Text placeholder - column 2"/>
          <p:cNvSpPr>
            <a:spLocks noGrp="1"/>
          </p:cNvSpPr>
          <p:nvPr>
            <p:ph type="body" sz="quarter" idx="10" hasCustomPrompt="1"/>
          </p:nvPr>
        </p:nvSpPr>
        <p:spPr>
          <a:xfrm>
            <a:off x="503869" y="3878220"/>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4"/>
          <p:cNvSpPr>
            <a:spLocks noGrp="1"/>
          </p:cNvSpPr>
          <p:nvPr>
            <p:ph type="pic" sz="quarter" idx="12" hasCustomPrompt="1"/>
          </p:nvPr>
        </p:nvSpPr>
        <p:spPr bwMode="gray">
          <a:xfrm>
            <a:off x="503869"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7" name="Text placeholder - column 2"/>
          <p:cNvSpPr>
            <a:spLocks noGrp="1"/>
          </p:cNvSpPr>
          <p:nvPr>
            <p:ph type="body" sz="quarter" idx="13" hasCustomPrompt="1"/>
          </p:nvPr>
        </p:nvSpPr>
        <p:spPr>
          <a:xfrm>
            <a:off x="9272462" y="3878221"/>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4"/>
          <p:cNvSpPr>
            <a:spLocks noGrp="1"/>
          </p:cNvSpPr>
          <p:nvPr>
            <p:ph type="pic" sz="quarter" idx="14" hasCustomPrompt="1"/>
          </p:nvPr>
        </p:nvSpPr>
        <p:spPr bwMode="gray">
          <a:xfrm>
            <a:off x="9272462"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 column 2"/>
          <p:cNvSpPr>
            <a:spLocks noGrp="1"/>
          </p:cNvSpPr>
          <p:nvPr>
            <p:ph type="body" sz="quarter" idx="15" hasCustomPrompt="1"/>
          </p:nvPr>
        </p:nvSpPr>
        <p:spPr>
          <a:xfrm>
            <a:off x="3426734" y="3878221"/>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4"/>
          <p:cNvSpPr>
            <a:spLocks noGrp="1"/>
          </p:cNvSpPr>
          <p:nvPr>
            <p:ph type="pic" sz="quarter" idx="16" hasCustomPrompt="1"/>
          </p:nvPr>
        </p:nvSpPr>
        <p:spPr bwMode="gray">
          <a:xfrm>
            <a:off x="3426734"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3" name="Text placeholder - column 2"/>
          <p:cNvSpPr>
            <a:spLocks noGrp="1"/>
          </p:cNvSpPr>
          <p:nvPr>
            <p:ph type="body" sz="quarter" idx="17" hasCustomPrompt="1"/>
          </p:nvPr>
        </p:nvSpPr>
        <p:spPr>
          <a:xfrm>
            <a:off x="6349599" y="3878221"/>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4" name="Picture Placeholder 4"/>
          <p:cNvSpPr>
            <a:spLocks noGrp="1"/>
          </p:cNvSpPr>
          <p:nvPr>
            <p:ph type="pic" sz="quarter" idx="18" hasCustomPrompt="1"/>
          </p:nvPr>
        </p:nvSpPr>
        <p:spPr bwMode="gray">
          <a:xfrm>
            <a:off x="6349599"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4092190163"/>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1">
          <p15:clr>
            <a:srgbClr val="FBAE40"/>
          </p15:clr>
        </p15:guide>
        <p15:guide id="5" orient="horz" pos="2110">
          <p15:clr>
            <a:srgbClr val="FBAE40"/>
          </p15:clr>
        </p15:guide>
        <p15:guide id="6" orient="horz" pos="2442">
          <p15:clr>
            <a:srgbClr val="FBAE40"/>
          </p15:clr>
        </p15:guide>
        <p15:guide id="7" orient="horz" pos="3990">
          <p15:clr>
            <a:srgbClr val="FBAE40"/>
          </p15:clr>
        </p15:guide>
        <p15:guide id="8" pos="1840">
          <p15:clr>
            <a:srgbClr val="FBAE40"/>
          </p15:clr>
        </p15:guide>
        <p15:guide id="9" pos="2159">
          <p15:clr>
            <a:srgbClr val="FBAE40"/>
          </p15:clr>
        </p15:guide>
        <p15:guide id="10" pos="3683">
          <p15:clr>
            <a:srgbClr val="FBAE40"/>
          </p15:clr>
        </p15:guide>
        <p15:guide id="11" pos="4000">
          <p15:clr>
            <a:srgbClr val="FBAE40"/>
          </p15:clr>
        </p15:guide>
        <p15:guide id="12" pos="5525">
          <p15:clr>
            <a:srgbClr val="FBAE40"/>
          </p15:clr>
        </p15:guide>
        <p15:guide id="13" pos="5842">
          <p15:clr>
            <a:srgbClr val="FBAE40"/>
          </p15:clr>
        </p15:guide>
        <p15:guide id="14" pos="736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3869" y="1800000"/>
            <a:ext cx="11182288" cy="3285032"/>
          </a:xfrm>
        </p:spPr>
        <p:txBody>
          <a:bodyPr/>
          <a:lstStyle>
            <a:lvl1pPr marL="395802" indent="-395802">
              <a:lnSpc>
                <a:spcPct val="90000"/>
              </a:lnSpc>
              <a:spcBef>
                <a:spcPts val="600"/>
              </a:spcBef>
              <a:defRPr sz="5997" b="1"/>
            </a:lvl1pPr>
            <a:lvl2pPr marL="395802"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4280690943"/>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5059" y="0"/>
            <a:ext cx="4066941" cy="6858000"/>
          </a:xfrm>
          <a:noFill/>
        </p:spPr>
        <p:txBody>
          <a:bodyPr vert="horz" lIns="0" tIns="2448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p:cNvSpPr>
            <a:spLocks noGrp="1"/>
          </p:cNvSpPr>
          <p:nvPr>
            <p:ph type="body" sz="quarter" idx="11" hasCustomPrompt="1"/>
          </p:nvPr>
        </p:nvSpPr>
        <p:spPr bwMode="black">
          <a:xfrm>
            <a:off x="503868" y="1620000"/>
            <a:ext cx="7090154"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3" name="Title"/>
          <p:cNvSpPr>
            <a:spLocks noGrp="1"/>
          </p:cNvSpPr>
          <p:nvPr>
            <p:ph type="title" hasCustomPrompt="1"/>
          </p:nvPr>
        </p:nvSpPr>
        <p:spPr>
          <a:xfrm>
            <a:off x="503870" y="504000"/>
            <a:ext cx="709015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503380370"/>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4786">
          <p15:clr>
            <a:srgbClr val="FBAE40"/>
          </p15:clr>
        </p15:guide>
        <p15:guide id="4" pos="5119">
          <p15:clr>
            <a:srgbClr val="FBAE40"/>
          </p15:clr>
        </p15:guide>
        <p15:guide id="5" orient="horz" pos="317">
          <p15:clr>
            <a:srgbClr val="FBAE40"/>
          </p15:clr>
        </p15:guide>
        <p15:guide id="6" orient="horz" pos="551">
          <p15:clr>
            <a:srgbClr val="FBAE40"/>
          </p15:clr>
        </p15:guide>
        <p15:guide id="7" orient="horz" pos="10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Text with Image 1/2">
    <p:spTree>
      <p:nvGrpSpPr>
        <p:cNvPr id="1" name=""/>
        <p:cNvGrpSpPr/>
        <p:nvPr/>
      </p:nvGrpSpPr>
      <p:grpSpPr>
        <a:xfrm>
          <a:off x="0" y="0"/>
          <a:ext cx="0" cy="0"/>
          <a:chOff x="0" y="0"/>
          <a:chExt cx="0" cy="0"/>
        </a:xfrm>
      </p:grpSpPr>
      <p:sp>
        <p:nvSpPr>
          <p:cNvPr id="5" name="Picture Placeholder 1/2 right"/>
          <p:cNvSpPr>
            <a:spLocks noGrp="1"/>
          </p:cNvSpPr>
          <p:nvPr>
            <p:ph type="pic" sz="quarter" idx="10" hasCustomPrompt="1"/>
          </p:nvPr>
        </p:nvSpPr>
        <p:spPr bwMode="gray">
          <a:xfrm>
            <a:off x="6096001" y="0"/>
            <a:ext cx="6096000" cy="6858000"/>
          </a:xfrm>
          <a:noFill/>
        </p:spPr>
        <p:txBody>
          <a:bodyPr vert="horz" lIns="0" tIns="2448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1/2"/>
          <p:cNvSpPr>
            <a:spLocks noGrp="1"/>
          </p:cNvSpPr>
          <p:nvPr>
            <p:ph type="body" sz="quarter" idx="11" hasCustomPrompt="1"/>
          </p:nvPr>
        </p:nvSpPr>
        <p:spPr bwMode="black">
          <a:xfrm>
            <a:off x="503868" y="1620000"/>
            <a:ext cx="5110669"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le"/>
          <p:cNvSpPr>
            <a:spLocks noGrp="1"/>
          </p:cNvSpPr>
          <p:nvPr>
            <p:ph type="title" hasCustomPrompt="1"/>
          </p:nvPr>
        </p:nvSpPr>
        <p:spPr>
          <a:xfrm>
            <a:off x="503870" y="504000"/>
            <a:ext cx="5110669"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923864045"/>
      </p:ext>
    </p:extLst>
  </p:cSld>
  <p:clrMapOvr>
    <a:masterClrMapping/>
  </p:clrMapOvr>
  <p:extLst>
    <p:ext uri="{DCECCB84-F9BA-43D5-87BE-67443E8EF086}">
      <p15:sldGuideLst xmlns:p15="http://schemas.microsoft.com/office/powerpoint/2012/main">
        <p15:guide id="1" pos="3841">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3538">
          <p15:clr>
            <a:srgbClr val="FBAE40"/>
          </p15:clr>
        </p15:guide>
        <p15:guide id="7" pos="31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Full Bleed Image ">
    <p:spTree>
      <p:nvGrpSpPr>
        <p:cNvPr id="1" name=""/>
        <p:cNvGrpSpPr/>
        <p:nvPr/>
      </p:nvGrpSpPr>
      <p:grpSpPr>
        <a:xfrm>
          <a:off x="0" y="0"/>
          <a:ext cx="0" cy="0"/>
          <a:chOff x="0" y="0"/>
          <a:chExt cx="0" cy="0"/>
        </a:xfrm>
      </p:grpSpPr>
      <p:sp>
        <p:nvSpPr>
          <p:cNvPr id="5" name="Picture Placeholder"/>
          <p:cNvSpPr>
            <a:spLocks noGrp="1"/>
          </p:cNvSpPr>
          <p:nvPr>
            <p:ph type="pic" sz="quarter" idx="10" hasCustomPrompt="1"/>
          </p:nvPr>
        </p:nvSpPr>
        <p:spPr bwMode="gray">
          <a:xfrm>
            <a:off x="1" y="0"/>
            <a:ext cx="12192000" cy="6858000"/>
          </a:xfrm>
          <a:noFill/>
        </p:spPr>
        <p:txBody>
          <a:bodyPr vert="horz" lIns="0" tIns="2448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Tree>
    <p:extLst>
      <p:ext uri="{BB962C8B-B14F-4D97-AF65-F5344CB8AC3E}">
        <p14:creationId xmlns:p14="http://schemas.microsoft.com/office/powerpoint/2010/main" val="12515936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0820" y="1620000"/>
            <a:ext cx="5326613" cy="4716000"/>
          </a:xfrm>
          <a:noFill/>
        </p:spPr>
        <p:txBody>
          <a:bodyPr vert="horz" lIns="0" tIns="1512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screenshot</a:t>
            </a:r>
            <a:endParaRPr lang="de-DE"/>
          </a:p>
        </p:txBody>
      </p:sp>
      <p:sp>
        <p:nvSpPr>
          <p:cNvPr id="4" name="Text Placeholder"/>
          <p:cNvSpPr>
            <a:spLocks noGrp="1"/>
          </p:cNvSpPr>
          <p:nvPr>
            <p:ph type="body" sz="quarter" idx="10" hasCustomPrompt="1"/>
          </p:nvPr>
        </p:nvSpPr>
        <p:spPr>
          <a:xfrm>
            <a:off x="503869" y="1620000"/>
            <a:ext cx="5326613"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475939520"/>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3674">
          <p15:clr>
            <a:srgbClr val="FBAE40"/>
          </p15:clr>
        </p15:guide>
        <p15:guide id="4" pos="4008">
          <p15:clr>
            <a:srgbClr val="FBAE40"/>
          </p15:clr>
        </p15:guide>
        <p15:guide id="5" pos="7364">
          <p15:clr>
            <a:srgbClr val="FBAE40"/>
          </p15:clr>
        </p15:guide>
        <p15:guide id="6" orient="horz" pos="317">
          <p15:clr>
            <a:srgbClr val="FBAE40"/>
          </p15:clr>
        </p15:guide>
        <p15:guide id="7" orient="horz" pos="551">
          <p15:clr>
            <a:srgbClr val="FBAE40"/>
          </p15:clr>
        </p15:guide>
        <p15:guide id="8" orient="horz" pos="399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3869" y="1620000"/>
            <a:ext cx="11182288" cy="4716000"/>
          </a:xfrm>
          <a:noFill/>
        </p:spPr>
        <p:txBody>
          <a:bodyPr tIns="1368000"/>
          <a:lstStyle>
            <a:lvl1pPr algn="ctr">
              <a:defRPr sz="1400" b="0"/>
            </a:lvl1pPr>
          </a:lstStyle>
          <a:p>
            <a:pPr lvl="0"/>
            <a:r>
              <a:rPr lang="en-US"/>
              <a:t>Click to add content</a:t>
            </a:r>
          </a:p>
        </p:txBody>
      </p:sp>
      <p:sp>
        <p:nvSpPr>
          <p:cNvPr id="2"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1294555245"/>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736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57402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hank You and Contact Information">
    <p:bg>
      <p:bgRef idx="1001">
        <a:schemeClr val="bg1"/>
      </p:bgRef>
    </p:bg>
    <p:spTree>
      <p:nvGrpSpPr>
        <p:cNvPr id="1" name=""/>
        <p:cNvGrpSpPr/>
        <p:nvPr/>
      </p:nvGrpSpPr>
      <p:grpSpPr>
        <a:xfrm>
          <a:off x="0" y="0"/>
          <a:ext cx="0" cy="0"/>
          <a:chOff x="0" y="0"/>
          <a:chExt cx="0" cy="0"/>
        </a:xfrm>
      </p:grpSpPr>
      <p:pic>
        <p:nvPicPr>
          <p:cNvPr id="7" name="SAP Logo" descr="SAP Logo" title="SAP Logo"/>
          <p:cNvPicPr>
            <a:picLocks noChangeAspect="1"/>
          </p:cNvPicPr>
          <p:nvPr/>
        </p:nvPicPr>
        <p:blipFill>
          <a:blip r:embed="rId2"/>
          <a:stretch>
            <a:fillRect/>
          </a:stretch>
        </p:blipFill>
        <p:spPr>
          <a:xfrm>
            <a:off x="9723033" y="5994000"/>
            <a:ext cx="1963124" cy="360000"/>
          </a:xfrm>
          <a:prstGeom prst="rect">
            <a:avLst/>
          </a:prstGeom>
        </p:spPr>
      </p:pic>
      <p:sp>
        <p:nvSpPr>
          <p:cNvPr id="93" name="Contact information"/>
          <p:cNvSpPr>
            <a:spLocks noGrp="1"/>
          </p:cNvSpPr>
          <p:nvPr>
            <p:ph type="body" sz="quarter" idx="10" hasCustomPrompt="1"/>
          </p:nvPr>
        </p:nvSpPr>
        <p:spPr>
          <a:xfrm>
            <a:off x="503869" y="2905487"/>
            <a:ext cx="5592132" cy="2501010"/>
          </a:xfrm>
        </p:spPr>
        <p:txBody>
          <a:bodyPr anchor="t" anchorCtr="0">
            <a:noAutofit/>
          </a:bodyPr>
          <a:lstStyle>
            <a:lvl1pPr>
              <a:spcBef>
                <a:spcPts val="0"/>
              </a:spcBef>
              <a:spcAft>
                <a:spcPts val="1200"/>
              </a:spcAft>
              <a:defRPr sz="1600" b="0"/>
            </a:lvl1pPr>
            <a:lvl2pPr marL="0" indent="0">
              <a:spcBef>
                <a:spcPts val="0"/>
              </a:spcBef>
              <a:buNone/>
              <a:defRPr sz="1600" b="0"/>
            </a:lvl2pPr>
          </a:lstStyle>
          <a:p>
            <a:r>
              <a:rPr lang="en-US"/>
              <a:t>Contact information:</a:t>
            </a:r>
          </a:p>
          <a:p>
            <a:pPr lvl="1"/>
            <a:r>
              <a:rPr lang="en-US"/>
              <a:t>F name L name</a:t>
            </a:r>
          </a:p>
          <a:p>
            <a:pPr lvl="1"/>
            <a:r>
              <a:rPr lang="en-US"/>
              <a:t>Title</a:t>
            </a:r>
          </a:p>
          <a:p>
            <a:pPr lvl="1"/>
            <a:r>
              <a:rPr lang="en-US"/>
              <a:t>Address</a:t>
            </a:r>
          </a:p>
          <a:p>
            <a:pPr lvl="1"/>
            <a:r>
              <a:rPr lang="en-US"/>
              <a:t>Phone number</a:t>
            </a:r>
          </a:p>
        </p:txBody>
      </p:sp>
      <p:sp>
        <p:nvSpPr>
          <p:cNvPr id="2" name="Thank you"/>
          <p:cNvSpPr>
            <a:spLocks noGrp="1"/>
          </p:cNvSpPr>
          <p:nvPr>
            <p:ph type="ctrTitle" hasCustomPrompt="1"/>
          </p:nvPr>
        </p:nvSpPr>
        <p:spPr bwMode="gray">
          <a:xfrm>
            <a:off x="503869" y="1467009"/>
            <a:ext cx="5592132" cy="923116"/>
          </a:xfrm>
        </p:spPr>
        <p:txBody>
          <a:bodyPr anchor="t" anchorCtr="0">
            <a:noAutofit/>
          </a:bodyPr>
          <a:lstStyle>
            <a:lvl1pPr>
              <a:defRPr sz="5498">
                <a:solidFill>
                  <a:schemeClr val="accent1"/>
                </a:solidFill>
                <a:latin typeface="+mj-lt"/>
              </a:defRPr>
            </a:lvl1pPr>
          </a:lstStyle>
          <a:p>
            <a:r>
              <a:rPr lang="en-US"/>
              <a:t>Thank you.</a:t>
            </a:r>
            <a:endParaRPr lang="de-DE"/>
          </a:p>
        </p:txBody>
      </p:sp>
    </p:spTree>
    <p:extLst>
      <p:ext uri="{BB962C8B-B14F-4D97-AF65-F5344CB8AC3E}">
        <p14:creationId xmlns:p14="http://schemas.microsoft.com/office/powerpoint/2010/main" val="3726683672"/>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p15:clr>
            <a:srgbClr val="FBAE40"/>
          </p15:clr>
        </p15:guide>
        <p15:guide id="2" orient="horz" pos="924">
          <p15:clr>
            <a:srgbClr val="FBAE40"/>
          </p15:clr>
        </p15:guide>
        <p15:guide id="4" orient="horz" pos="1830">
          <p15:clr>
            <a:srgbClr val="FBAE40"/>
          </p15:clr>
        </p15:guide>
        <p15:guide id="5" orient="horz" pos="4000">
          <p15:clr>
            <a:srgbClr val="FBAE40"/>
          </p15:clr>
        </p15:guide>
        <p15:guide id="6" pos="317">
          <p15:clr>
            <a:srgbClr val="FBAE40"/>
          </p15:clr>
        </p15:guide>
        <p15:guide id="8" pos="3841">
          <p15:clr>
            <a:srgbClr val="FBAE40"/>
          </p15:clr>
        </p15:guide>
        <p15:guide id="9" orient="horz" pos="31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opyright">
    <p:spTree>
      <p:nvGrpSpPr>
        <p:cNvPr id="1" name=""/>
        <p:cNvGrpSpPr/>
        <p:nvPr/>
      </p:nvGrpSpPr>
      <p:grpSpPr>
        <a:xfrm>
          <a:off x="0" y="0"/>
          <a:ext cx="0" cy="0"/>
          <a:chOff x="0" y="0"/>
          <a:chExt cx="0" cy="0"/>
        </a:xfrm>
      </p:grpSpPr>
      <p:pic>
        <p:nvPicPr>
          <p:cNvPr id="16" name="SAP Logo" descr="SAP Logo" title="SAP Logo"/>
          <p:cNvPicPr>
            <a:picLocks noChangeAspect="1"/>
          </p:cNvPicPr>
          <p:nvPr/>
        </p:nvPicPr>
        <p:blipFill>
          <a:blip r:embed="rId2"/>
          <a:stretch>
            <a:fillRect/>
          </a:stretch>
        </p:blipFill>
        <p:spPr>
          <a:xfrm>
            <a:off x="9723033" y="5994000"/>
            <a:ext cx="1963124" cy="360000"/>
          </a:xfrm>
          <a:prstGeom prst="rect">
            <a:avLst/>
          </a:prstGeom>
        </p:spPr>
      </p:pic>
      <p:sp>
        <p:nvSpPr>
          <p:cNvPr id="19" name="Copyright information English"/>
          <p:cNvSpPr txBox="1"/>
          <p:nvPr/>
        </p:nvSpPr>
        <p:spPr bwMode="black">
          <a:xfrm>
            <a:off x="503107" y="2645292"/>
            <a:ext cx="5870781" cy="3708708"/>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800" b="0" noProof="0"/>
              <a:t>© 2020 SAP SE or an SAP affiliate company. All rights reserved.</a:t>
            </a:r>
            <a:endParaRPr lang="de-DE" sz="800" kern="0">
              <a:ea typeface="Arial Unicode MS" pitchFamily="34" charset="-128"/>
              <a:cs typeface="Arial Unicode MS" pitchFamily="34" charset="-128"/>
            </a:endParaRPr>
          </a:p>
          <a:p>
            <a:pPr>
              <a:spcBef>
                <a:spcPts val="600"/>
              </a:spcBef>
            </a:pPr>
            <a:r>
              <a:rPr lang="en-US" sz="800" kern="1200">
                <a:solidFill>
                  <a:schemeClr val="tx1"/>
                </a:solidFill>
                <a:latin typeface="Arial"/>
                <a:ea typeface="Arial Unicode MS" panose="020B0604020202020204" pitchFamily="34" charset="-128"/>
                <a:cs typeface="+mn-cs"/>
              </a:rPr>
              <a:t>No part of this publication may be reproduced or transmitted in any form or for any purpose without the express permission of SAP SE or an SAP affiliate company.</a:t>
            </a:r>
          </a:p>
          <a:p>
            <a:pPr>
              <a:spcBef>
                <a:spcPts val="600"/>
              </a:spcBef>
            </a:pPr>
            <a:r>
              <a:rPr lang="en-US" sz="800" kern="1200">
                <a:solidFill>
                  <a:schemeClr val="tx1"/>
                </a:solidFill>
                <a:latin typeface="Arial"/>
                <a:ea typeface="Arial Unicode MS" panose="020B0604020202020204" pitchFamily="34" charset="-128"/>
                <a:cs typeface="+mn-cs"/>
              </a:rPr>
              <a:t>The information contained herein may be changed without prior notice. Some software products marketed by SAP SE and its distributors contain proprietary software components of other software vendors. National product specifications may vary.</a:t>
            </a:r>
          </a:p>
          <a:p>
            <a:pPr>
              <a:spcBef>
                <a:spcPts val="600"/>
              </a:spcBef>
            </a:pPr>
            <a:r>
              <a:rPr lang="en-US" sz="800" kern="1200">
                <a:solidFill>
                  <a:schemeClr val="tx1"/>
                </a:solidFill>
                <a:latin typeface="Arial"/>
                <a:ea typeface="Arial Unicode MS" panose="020B0604020202020204" pitchFamily="34" charset="-128"/>
                <a:cs typeface="+mn-cs"/>
              </a:rPr>
              <a:t>These materials are provided by SAP SE or an SAP affiliate company for informational purposes only, without representation or warranty of any kind, and SAP or its affiliated companies shall not be liable for errors or omissions with respect to the materials. The only warranties for SAP or SAP affiliate company products and services are those that are set forth in the express warranty statements accompanying such products and services, if any. Nothing herein should be construed as constituting an additional warranty. </a:t>
            </a:r>
          </a:p>
          <a:p>
            <a:pPr>
              <a:spcBef>
                <a:spcPts val="600"/>
              </a:spcBef>
            </a:pPr>
            <a:r>
              <a:rPr lang="en-US" sz="800" kern="1200">
                <a:solidFill>
                  <a:schemeClr val="tx1"/>
                </a:solidFill>
                <a:latin typeface="Arial"/>
                <a:ea typeface="Arial Unicode MS" panose="020B0604020202020204" pitchFamily="34" charset="-128"/>
                <a:cs typeface="+mn-c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platforms,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a:t>
            </a:r>
            <a:r>
              <a:rPr lang="en-US" sz="800" kern="1200" baseline="0">
                <a:solidFill>
                  <a:schemeClr val="tx1"/>
                </a:solidFill>
                <a:latin typeface="Arial"/>
                <a:ea typeface="Arial Unicode MS" panose="020B0604020202020204" pitchFamily="34" charset="-128"/>
                <a:cs typeface="+mn-cs"/>
              </a:rPr>
              <a:t> </a:t>
            </a:r>
            <a:r>
              <a:rPr lang="en-US" sz="800" kern="1200">
                <a:solidFill>
                  <a:schemeClr val="tx1"/>
                </a:solidFill>
                <a:latin typeface="Arial"/>
                <a:ea typeface="Arial Unicode MS" panose="020B0604020202020204" pitchFamily="34" charset="-128"/>
                <a:cs typeface="+mn-cs"/>
              </a:rPr>
              <a:t>risks and uncertainties that could cause actual results to differ materially from expectations. Readers are cautioned not to place undue reliance on these forward-looking statements, and they should not be relied upon in making purchasing decisions.</a:t>
            </a:r>
          </a:p>
          <a:p>
            <a:pPr>
              <a:spcBef>
                <a:spcPts val="600"/>
              </a:spcBef>
            </a:pPr>
            <a:r>
              <a:rPr lang="en-US" sz="800" kern="1200">
                <a:solidFill>
                  <a:schemeClr val="tx1"/>
                </a:solidFill>
                <a:latin typeface="Arial"/>
                <a:ea typeface="Arial Unicode MS" panose="020B0604020202020204" pitchFamily="34" charset="-128"/>
                <a:cs typeface="+mn-cs"/>
              </a:rPr>
              <a:t>SAP and other SAP products and services mentioned herein as well as their respective logos are trademarks or registered trademarks of SAP SE (or an SAP affiliate company) in Germany and other countries. All other product and service names mentioned are the trademarks of their respective companies. </a:t>
            </a:r>
          </a:p>
          <a:p>
            <a:pPr>
              <a:spcBef>
                <a:spcPts val="600"/>
              </a:spcBef>
            </a:pPr>
            <a:r>
              <a:rPr lang="en-US" sz="800" kern="1200">
                <a:solidFill>
                  <a:schemeClr val="tx1"/>
                </a:solidFill>
                <a:latin typeface="Arial"/>
                <a:ea typeface="Arial Unicode MS" panose="020B0604020202020204" pitchFamily="34" charset="-128"/>
                <a:cs typeface="+mn-cs"/>
              </a:rPr>
              <a:t>See </a:t>
            </a:r>
            <a:r>
              <a:rPr lang="en-US" sz="800" kern="1200">
                <a:solidFill>
                  <a:schemeClr val="tx1"/>
                </a:solidFill>
                <a:latin typeface="Arial"/>
                <a:ea typeface="Arial Unicode MS" panose="020B0604020202020204" pitchFamily="34" charset="-128"/>
                <a:cs typeface="+mn-cs"/>
                <a:hlinkClick r:id="rId3"/>
              </a:rPr>
              <a:t>www.sap.com/copyright</a:t>
            </a:r>
            <a:r>
              <a:rPr lang="en-US" sz="800" kern="1200">
                <a:solidFill>
                  <a:schemeClr val="tx1"/>
                </a:solidFill>
                <a:latin typeface="Arial"/>
                <a:ea typeface="Arial Unicode MS" panose="020B0604020202020204" pitchFamily="34" charset="-128"/>
                <a:cs typeface="+mn-cs"/>
              </a:rPr>
              <a:t> for additional trademark information and notices.</a:t>
            </a:r>
          </a:p>
        </p:txBody>
      </p:sp>
      <p:sp>
        <p:nvSpPr>
          <p:cNvPr id="44" name="www.sap.com - contact SAP link">
            <a:hlinkClick r:id="rId4" tooltip="www.sap.com/contactsap"/>
          </p:cNvPr>
          <p:cNvSpPr txBox="1"/>
          <p:nvPr/>
        </p:nvSpPr>
        <p:spPr bwMode="black">
          <a:xfrm>
            <a:off x="503107" y="2461399"/>
            <a:ext cx="2214813"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1100" b="1" kern="1200">
                <a:solidFill>
                  <a:schemeClr val="accent1"/>
                </a:solidFill>
                <a:latin typeface="Arial"/>
                <a:ea typeface="Arial Unicode MS" panose="020B0604020202020204" pitchFamily="34" charset="-128"/>
                <a:cs typeface="+mn-cs"/>
              </a:rPr>
              <a:t>www.sap.com</a:t>
            </a:r>
            <a:r>
              <a:rPr lang="en-US" sz="1100" b="1" kern="1200">
                <a:solidFill>
                  <a:schemeClr val="tx1"/>
                </a:solidFill>
                <a:latin typeface="Arial"/>
                <a:ea typeface="Arial Unicode MS" panose="020B0604020202020204" pitchFamily="34" charset="-128"/>
                <a:cs typeface="+mn-cs"/>
              </a:rPr>
              <a:t>/contactsap</a:t>
            </a:r>
          </a:p>
        </p:txBody>
      </p:sp>
      <p:sp>
        <p:nvSpPr>
          <p:cNvPr id="43" name="Follow all of SAP"/>
          <p:cNvSpPr txBox="1"/>
          <p:nvPr/>
        </p:nvSpPr>
        <p:spPr bwMode="black">
          <a:xfrm>
            <a:off x="503108" y="1461002"/>
            <a:ext cx="1228229"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1100" b="0" kern="1200">
                <a:solidFill>
                  <a:schemeClr val="tx1"/>
                </a:solidFill>
                <a:latin typeface="Arial"/>
                <a:ea typeface="Arial Unicode MS" panose="020B0604020202020204" pitchFamily="34" charset="-128"/>
                <a:cs typeface="+mn-cs"/>
              </a:rPr>
              <a:t>Follow us</a:t>
            </a:r>
          </a:p>
        </p:txBody>
      </p:sp>
      <p:pic>
        <p:nvPicPr>
          <p:cNvPr id="10" name="Linkedin icon with link">
            <a:hlinkClick r:id="rId5"/>
            <a:extLst>
              <a:ext uri="{FF2B5EF4-FFF2-40B4-BE49-F238E27FC236}">
                <a16:creationId xmlns:a16="http://schemas.microsoft.com/office/drawing/2014/main" id="{D03BED7D-4C1C-D348-B7EC-3275C42250B4}"/>
              </a:ext>
            </a:extLst>
          </p:cNvPr>
          <p:cNvPicPr>
            <a:picLocks noChangeAspect="1"/>
          </p:cNvPicPr>
          <p:nvPr/>
        </p:nvPicPr>
        <p:blipFill>
          <a:blip r:embed="rId6"/>
          <a:srcRect/>
          <a:stretch/>
        </p:blipFill>
        <p:spPr>
          <a:xfrm>
            <a:off x="2256900" y="1749960"/>
            <a:ext cx="361715" cy="361809"/>
          </a:xfrm>
          <a:prstGeom prst="rect">
            <a:avLst/>
          </a:prstGeom>
        </p:spPr>
      </p:pic>
      <p:pic>
        <p:nvPicPr>
          <p:cNvPr id="11" name="YouTube icon with link">
            <a:hlinkClick r:id="rId7"/>
            <a:extLst>
              <a:ext uri="{FF2B5EF4-FFF2-40B4-BE49-F238E27FC236}">
                <a16:creationId xmlns:a16="http://schemas.microsoft.com/office/drawing/2014/main" id="{4550E8CF-5571-DB45-85AB-8ACD63D7F0D9}"/>
              </a:ext>
            </a:extLst>
          </p:cNvPr>
          <p:cNvPicPr>
            <a:picLocks noChangeAspect="1"/>
          </p:cNvPicPr>
          <p:nvPr/>
        </p:nvPicPr>
        <p:blipFill>
          <a:blip r:embed="rId8"/>
          <a:srcRect/>
          <a:stretch/>
        </p:blipFill>
        <p:spPr>
          <a:xfrm>
            <a:off x="1666517" y="1749063"/>
            <a:ext cx="363505" cy="363600"/>
          </a:xfrm>
          <a:prstGeom prst="rect">
            <a:avLst/>
          </a:prstGeom>
        </p:spPr>
      </p:pic>
      <p:pic>
        <p:nvPicPr>
          <p:cNvPr id="12" name="Twitter icon with link">
            <a:hlinkClick r:id="rId9" tooltip="https://twitter.com/sap"/>
            <a:extLst>
              <a:ext uri="{FF2B5EF4-FFF2-40B4-BE49-F238E27FC236}">
                <a16:creationId xmlns:a16="http://schemas.microsoft.com/office/drawing/2014/main" id="{3A3DEA53-744B-5D49-B9C4-B3DD2B6F8890}"/>
              </a:ext>
            </a:extLst>
          </p:cNvPr>
          <p:cNvPicPr>
            <a:picLocks noChangeAspect="1"/>
          </p:cNvPicPr>
          <p:nvPr/>
        </p:nvPicPr>
        <p:blipFill>
          <a:blip r:embed="rId10"/>
          <a:srcRect/>
          <a:stretch/>
        </p:blipFill>
        <p:spPr>
          <a:xfrm>
            <a:off x="1077926" y="1749960"/>
            <a:ext cx="361715" cy="361809"/>
          </a:xfrm>
          <a:prstGeom prst="rect">
            <a:avLst/>
          </a:prstGeom>
        </p:spPr>
      </p:pic>
      <p:pic>
        <p:nvPicPr>
          <p:cNvPr id="13" name="Facebook icon with link">
            <a:hlinkClick r:id="rId11"/>
            <a:extLst>
              <a:ext uri="{FF2B5EF4-FFF2-40B4-BE49-F238E27FC236}">
                <a16:creationId xmlns:a16="http://schemas.microsoft.com/office/drawing/2014/main" id="{0574D7D9-99A0-C642-8DCC-BBDFBACB0C47}"/>
              </a:ext>
            </a:extLst>
          </p:cNvPr>
          <p:cNvPicPr>
            <a:picLocks noChangeAspect="1"/>
          </p:cNvPicPr>
          <p:nvPr/>
        </p:nvPicPr>
        <p:blipFill>
          <a:blip r:embed="rId12"/>
          <a:srcRect/>
          <a:stretch/>
        </p:blipFill>
        <p:spPr>
          <a:xfrm>
            <a:off x="487543" y="1749063"/>
            <a:ext cx="363505" cy="363600"/>
          </a:xfrm>
          <a:prstGeom prst="rect">
            <a:avLst/>
          </a:prstGeom>
        </p:spPr>
      </p:pic>
    </p:spTree>
    <p:extLst>
      <p:ext uri="{BB962C8B-B14F-4D97-AF65-F5344CB8AC3E}">
        <p14:creationId xmlns:p14="http://schemas.microsoft.com/office/powerpoint/2010/main" val="2402467272"/>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opyright German">
    <p:spTree>
      <p:nvGrpSpPr>
        <p:cNvPr id="1" name=""/>
        <p:cNvGrpSpPr/>
        <p:nvPr/>
      </p:nvGrpSpPr>
      <p:grpSpPr>
        <a:xfrm>
          <a:off x="0" y="0"/>
          <a:ext cx="0" cy="0"/>
          <a:chOff x="0" y="0"/>
          <a:chExt cx="0" cy="0"/>
        </a:xfrm>
      </p:grpSpPr>
      <p:sp>
        <p:nvSpPr>
          <p:cNvPr id="11" name="Copyright information">
            <a:hlinkClick r:id="rId2" tooltip="www.sap.com/contactsap"/>
          </p:cNvPr>
          <p:cNvSpPr txBox="1"/>
          <p:nvPr/>
        </p:nvSpPr>
        <p:spPr bwMode="black">
          <a:xfrm>
            <a:off x="503107" y="2461399"/>
            <a:ext cx="2579968"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1100" b="1" kern="1200">
                <a:solidFill>
                  <a:schemeClr val="accent1"/>
                </a:solidFill>
                <a:latin typeface="Arial"/>
                <a:ea typeface="Arial Unicode MS" panose="020B0604020202020204" pitchFamily="34" charset="-128"/>
                <a:cs typeface="+mn-cs"/>
              </a:rPr>
              <a:t>www.sap.com/germany</a:t>
            </a:r>
            <a:r>
              <a:rPr lang="en-US" sz="1100" b="1" kern="1200">
                <a:solidFill>
                  <a:schemeClr val="tx1"/>
                </a:solidFill>
                <a:latin typeface="Arial"/>
                <a:ea typeface="Arial Unicode MS" panose="020B0604020202020204" pitchFamily="34" charset="-128"/>
                <a:cs typeface="+mn-cs"/>
              </a:rPr>
              <a:t>/contactsap</a:t>
            </a:r>
          </a:p>
        </p:txBody>
      </p:sp>
      <p:pic>
        <p:nvPicPr>
          <p:cNvPr id="17" name="SAP Logo" descr="SAP Logo" title="SAP Logo"/>
          <p:cNvPicPr>
            <a:picLocks noChangeAspect="1"/>
          </p:cNvPicPr>
          <p:nvPr/>
        </p:nvPicPr>
        <p:blipFill>
          <a:blip r:embed="rId3"/>
          <a:stretch>
            <a:fillRect/>
          </a:stretch>
        </p:blipFill>
        <p:spPr>
          <a:xfrm>
            <a:off x="9723033" y="5994000"/>
            <a:ext cx="1963124" cy="360000"/>
          </a:xfrm>
          <a:prstGeom prst="rect">
            <a:avLst/>
          </a:prstGeom>
        </p:spPr>
      </p:pic>
      <p:sp>
        <p:nvSpPr>
          <p:cNvPr id="32" name="Copyright information-German"/>
          <p:cNvSpPr txBox="1"/>
          <p:nvPr/>
        </p:nvSpPr>
        <p:spPr bwMode="black">
          <a:xfrm>
            <a:off x="503867" y="2645292"/>
            <a:ext cx="6075226" cy="3708708"/>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800" b="0" noProof="0"/>
              <a:t>© 2020 SAP SE </a:t>
            </a:r>
            <a:r>
              <a:rPr lang="de-DE" sz="800" b="0" noProof="0"/>
              <a:t>oder ein SAP-Konzernunternehmen. Alle Rechte vorbehalten</a:t>
            </a:r>
            <a:r>
              <a:rPr lang="en-US" sz="800" b="0" noProof="0"/>
              <a:t>.</a:t>
            </a:r>
            <a:endParaRPr lang="de-DE" sz="800" kern="0">
              <a:ea typeface="Arial Unicode MS" pitchFamily="34" charset="-128"/>
              <a:cs typeface="Arial Unicode MS" pitchFamily="34" charset="-128"/>
            </a:endParaRPr>
          </a:p>
          <a:p>
            <a:pPr>
              <a:spcBef>
                <a:spcPts val="600"/>
              </a:spcBef>
            </a:pPr>
            <a:r>
              <a:rPr lang="de-DE" sz="800" kern="1200" noProof="0">
                <a:solidFill>
                  <a:schemeClr val="tx1"/>
                </a:solidFill>
                <a:effectLst/>
                <a:latin typeface="Arial"/>
                <a:ea typeface="+mn-ea"/>
                <a:cs typeface="+mn-cs"/>
              </a:rPr>
              <a:t>Weitergabe und Vervielfältigung dieser Publikation oder von Teilen daraus sind, zu welchem Zweck und in welcher Form auch immer, ohne die ausdrückliche schriftliche Genehmigung durch SAP SE oder ein SAP-Konzernunternehmen nicht gestattet.</a:t>
            </a:r>
          </a:p>
          <a:p>
            <a:pPr>
              <a:spcBef>
                <a:spcPts val="600"/>
              </a:spcBef>
            </a:pPr>
            <a:r>
              <a:rPr lang="de-DE" sz="800" kern="1200" noProof="0">
                <a:solidFill>
                  <a:schemeClr val="tx1"/>
                </a:solidFill>
                <a:effectLst/>
                <a:latin typeface="Arial"/>
                <a:ea typeface="+mn-ea"/>
                <a:cs typeface="+mn-cs"/>
              </a:rPr>
              <a:t>In dieser Publikation enthaltene Informationen können ohne vorherige Ankündigung geändert werden. Die von SAP SE oder deren Vertriebsfirmen angebotenen Softwareprodukte können Softwarekomponenten auch anderer Softwarehersteller enthalten. Produkte können länderspezifische Unterschiede aufweisen.</a:t>
            </a:r>
          </a:p>
          <a:p>
            <a:pPr>
              <a:spcBef>
                <a:spcPts val="600"/>
              </a:spcBef>
            </a:pPr>
            <a:r>
              <a:rPr lang="de-DE" sz="800" kern="1200" noProof="0">
                <a:solidFill>
                  <a:schemeClr val="tx1"/>
                </a:solidFill>
                <a:effectLst/>
                <a:latin typeface="Arial"/>
                <a:ea typeface="+mn-ea"/>
                <a:cs typeface="+mn-cs"/>
              </a:rPr>
              <a:t>Die vorliegenden Unterlagen werden von der SAP SE oder einem SAP-Konzernunternehmen bereitgestellt und dienen ausschließlich zu Informationszwecken. Die SAP SE oder ihre Konzernunternehmen übernehmen keinerlei Haftung oder Gewährleistung für Fehler oder Unvollständigkeiten in dieser Publikation. Die SAP SE 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a:spcBef>
                <a:spcPts val="600"/>
              </a:spcBef>
            </a:pPr>
            <a:r>
              <a:rPr lang="de-DE" sz="800" kern="1200" noProof="0">
                <a:solidFill>
                  <a:schemeClr val="tx1"/>
                </a:solidFill>
                <a:effectLst/>
                <a:latin typeface="Arial"/>
                <a:ea typeface="+mn-ea"/>
                <a:cs typeface="+mn-cs"/>
              </a:rPr>
              <a:t>Insbesondere sind die SAP SE 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 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Dem Leser wird empfohlen, diesen vorausschauenden Aussagen kein übertriebenes Vertrauen zu schenken und sich bei Kaufentscheidungen nicht auf sie zu stützen.</a:t>
            </a:r>
          </a:p>
          <a:p>
            <a:pPr>
              <a:spcBef>
                <a:spcPts val="600"/>
              </a:spcBef>
            </a:pPr>
            <a:r>
              <a:rPr lang="de-DE" sz="800" kern="1200" noProof="0">
                <a:solidFill>
                  <a:schemeClr val="tx1"/>
                </a:solidFill>
                <a:effectLst/>
                <a:latin typeface="Arial"/>
                <a:ea typeface="+mn-ea"/>
                <a:cs typeface="+mn-cs"/>
              </a:rPr>
              <a:t>SAP und andere in diesem Dokument erwähnte Produkte und Dienstleistungen von SAP sowie die dazugehörigen Logos sind Marken oder eingetragene Marken der SAP SE (oder von einem SAP-Konzernunternehmen) in Deutschland und verschiedenen anderen Ländern weltweit.</a:t>
            </a:r>
            <a:r>
              <a:rPr lang="de-DE" sz="800" kern="1200" baseline="0" noProof="0">
                <a:solidFill>
                  <a:schemeClr val="tx1"/>
                </a:solidFill>
                <a:effectLst/>
                <a:latin typeface="Arial"/>
                <a:ea typeface="+mn-ea"/>
                <a:cs typeface="+mn-cs"/>
              </a:rPr>
              <a:t> </a:t>
            </a:r>
            <a:r>
              <a:rPr lang="de-DE" sz="800" kern="1200" noProof="0">
                <a:solidFill>
                  <a:schemeClr val="tx1"/>
                </a:solidFill>
                <a:effectLst/>
                <a:latin typeface="Arial"/>
                <a:ea typeface="+mn-ea"/>
                <a:cs typeface="+mn-cs"/>
              </a:rPr>
              <a:t>Alle anderen Namen von Produkten und Dienstleistungen sind Marken der jeweiligen Firmen. </a:t>
            </a:r>
          </a:p>
          <a:p>
            <a:pPr>
              <a:spcBef>
                <a:spcPts val="600"/>
              </a:spcBef>
            </a:pPr>
            <a:r>
              <a:rPr lang="de-DE" sz="800" kern="1200" noProof="0">
                <a:solidFill>
                  <a:schemeClr val="tx1"/>
                </a:solidFill>
                <a:effectLst/>
                <a:latin typeface="Arial"/>
                <a:ea typeface="+mn-ea"/>
                <a:cs typeface="+mn-cs"/>
              </a:rPr>
              <a:t>Zusätzliche Informationen zur Marke und Vermerke finden Sie auf der Seite </a:t>
            </a:r>
            <a:r>
              <a:rPr lang="de-DE" sz="800" kern="1200" noProof="0">
                <a:solidFill>
                  <a:schemeClr val="tx1"/>
                </a:solidFill>
                <a:effectLst/>
                <a:latin typeface="Arial"/>
                <a:ea typeface="+mn-ea"/>
                <a:cs typeface="+mn-cs"/>
                <a:hlinkClick r:id="rId4"/>
              </a:rPr>
              <a:t>www.sap.com/corporate/de/legal/copyright.html</a:t>
            </a:r>
            <a:r>
              <a:rPr lang="de-DE" sz="800" kern="1200" noProof="0">
                <a:solidFill>
                  <a:schemeClr val="tx1"/>
                </a:solidFill>
                <a:effectLst/>
                <a:latin typeface="Arial"/>
                <a:ea typeface="+mn-ea"/>
                <a:cs typeface="+mn-cs"/>
              </a:rPr>
              <a:t>.</a:t>
            </a:r>
          </a:p>
        </p:txBody>
      </p:sp>
      <p:sp>
        <p:nvSpPr>
          <p:cNvPr id="20" name="SAP folgen auf"/>
          <p:cNvSpPr txBox="1"/>
          <p:nvPr/>
        </p:nvSpPr>
        <p:spPr bwMode="black">
          <a:xfrm>
            <a:off x="503866" y="1461002"/>
            <a:ext cx="1228229"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de-DE" sz="1100" b="0" kern="1200" noProof="0">
                <a:solidFill>
                  <a:schemeClr val="tx1"/>
                </a:solidFill>
                <a:latin typeface="Arial"/>
                <a:ea typeface="Arial Unicode MS" panose="020B0604020202020204" pitchFamily="34" charset="-128"/>
                <a:cs typeface="+mn-cs"/>
              </a:rPr>
              <a:t>SAP folgen auf</a:t>
            </a:r>
          </a:p>
        </p:txBody>
      </p:sp>
      <p:pic>
        <p:nvPicPr>
          <p:cNvPr id="10" name="Linkedin icon with link">
            <a:hlinkClick r:id="rId5"/>
            <a:extLst>
              <a:ext uri="{FF2B5EF4-FFF2-40B4-BE49-F238E27FC236}">
                <a16:creationId xmlns:a16="http://schemas.microsoft.com/office/drawing/2014/main" id="{7D1F0187-E2B3-E84B-B66C-2F4329298216}"/>
              </a:ext>
            </a:extLst>
          </p:cNvPr>
          <p:cNvPicPr>
            <a:picLocks noChangeAspect="1"/>
          </p:cNvPicPr>
          <p:nvPr/>
        </p:nvPicPr>
        <p:blipFill>
          <a:blip r:embed="rId6"/>
          <a:srcRect/>
          <a:stretch/>
        </p:blipFill>
        <p:spPr>
          <a:xfrm>
            <a:off x="2256900" y="1749960"/>
            <a:ext cx="361715" cy="361809"/>
          </a:xfrm>
          <a:prstGeom prst="rect">
            <a:avLst/>
          </a:prstGeom>
        </p:spPr>
      </p:pic>
      <p:pic>
        <p:nvPicPr>
          <p:cNvPr id="12" name="YouTube icon with link">
            <a:hlinkClick r:id="rId7"/>
            <a:extLst>
              <a:ext uri="{FF2B5EF4-FFF2-40B4-BE49-F238E27FC236}">
                <a16:creationId xmlns:a16="http://schemas.microsoft.com/office/drawing/2014/main" id="{E3EFD77E-732B-3042-869E-DD34D616C8DC}"/>
              </a:ext>
            </a:extLst>
          </p:cNvPr>
          <p:cNvPicPr>
            <a:picLocks noChangeAspect="1"/>
          </p:cNvPicPr>
          <p:nvPr/>
        </p:nvPicPr>
        <p:blipFill>
          <a:blip r:embed="rId8"/>
          <a:srcRect/>
          <a:stretch/>
        </p:blipFill>
        <p:spPr>
          <a:xfrm>
            <a:off x="1666517" y="1749063"/>
            <a:ext cx="363505" cy="363600"/>
          </a:xfrm>
          <a:prstGeom prst="rect">
            <a:avLst/>
          </a:prstGeom>
        </p:spPr>
      </p:pic>
      <p:pic>
        <p:nvPicPr>
          <p:cNvPr id="13" name="Twitter icon with link">
            <a:hlinkClick r:id="rId9" tooltip="https://twitter.com/sap"/>
            <a:extLst>
              <a:ext uri="{FF2B5EF4-FFF2-40B4-BE49-F238E27FC236}">
                <a16:creationId xmlns:a16="http://schemas.microsoft.com/office/drawing/2014/main" id="{F964F380-9DA3-B140-A34E-13AB1317334E}"/>
              </a:ext>
            </a:extLst>
          </p:cNvPr>
          <p:cNvPicPr>
            <a:picLocks noChangeAspect="1"/>
          </p:cNvPicPr>
          <p:nvPr/>
        </p:nvPicPr>
        <p:blipFill>
          <a:blip r:embed="rId10"/>
          <a:srcRect/>
          <a:stretch/>
        </p:blipFill>
        <p:spPr>
          <a:xfrm>
            <a:off x="1077926" y="1749960"/>
            <a:ext cx="361715" cy="361809"/>
          </a:xfrm>
          <a:prstGeom prst="rect">
            <a:avLst/>
          </a:prstGeom>
        </p:spPr>
      </p:pic>
      <p:pic>
        <p:nvPicPr>
          <p:cNvPr id="14" name="Facebook icon with link">
            <a:hlinkClick r:id="rId11"/>
            <a:extLst>
              <a:ext uri="{FF2B5EF4-FFF2-40B4-BE49-F238E27FC236}">
                <a16:creationId xmlns:a16="http://schemas.microsoft.com/office/drawing/2014/main" id="{2F0BB96A-1F55-4D49-8BC7-DCE332FFA2FB}"/>
              </a:ext>
            </a:extLst>
          </p:cNvPr>
          <p:cNvPicPr>
            <a:picLocks noChangeAspect="1"/>
          </p:cNvPicPr>
          <p:nvPr/>
        </p:nvPicPr>
        <p:blipFill>
          <a:blip r:embed="rId12"/>
          <a:srcRect/>
          <a:stretch/>
        </p:blipFill>
        <p:spPr>
          <a:xfrm>
            <a:off x="487543" y="1749063"/>
            <a:ext cx="363505" cy="363600"/>
          </a:xfrm>
          <a:prstGeom prst="rect">
            <a:avLst/>
          </a:prstGeom>
        </p:spPr>
      </p:pic>
    </p:spTree>
    <p:extLst>
      <p:ext uri="{BB962C8B-B14F-4D97-AF65-F5344CB8AC3E}">
        <p14:creationId xmlns:p14="http://schemas.microsoft.com/office/powerpoint/2010/main" val="3090434586"/>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ver with Image or Illustration">
    <p:bg>
      <p:bgRef idx="1001">
        <a:schemeClr val="bg1"/>
      </p:bgRef>
    </p:bg>
    <p:spTree>
      <p:nvGrpSpPr>
        <p:cNvPr id="1" name=""/>
        <p:cNvGrpSpPr/>
        <p:nvPr/>
      </p:nvGrpSpPr>
      <p:grpSpPr>
        <a:xfrm>
          <a:off x="0" y="0"/>
          <a:ext cx="0" cy="0"/>
          <a:chOff x="0" y="0"/>
          <a:chExt cx="0" cy="0"/>
        </a:xfrm>
      </p:grpSpPr>
      <p:pic>
        <p:nvPicPr>
          <p:cNvPr id="6" name="SAP Logo" descr="SAP Logo" title="SAP Logo"/>
          <p:cNvPicPr>
            <a:picLocks noChangeAspect="1"/>
          </p:cNvPicPr>
          <p:nvPr userDrawn="1"/>
        </p:nvPicPr>
        <p:blipFill>
          <a:blip r:embed="rId2"/>
          <a:stretch>
            <a:fillRect/>
          </a:stretch>
        </p:blipFill>
        <p:spPr>
          <a:xfrm>
            <a:off x="9946665" y="6217668"/>
            <a:ext cx="1963124" cy="360000"/>
          </a:xfrm>
          <a:prstGeom prst="rect">
            <a:avLst/>
          </a:prstGeom>
        </p:spPr>
      </p:pic>
      <p:sp>
        <p:nvSpPr>
          <p:cNvPr id="13" name="Classification"/>
          <p:cNvSpPr txBox="1"/>
          <p:nvPr userDrawn="1"/>
        </p:nvSpPr>
        <p:spPr>
          <a:xfrm>
            <a:off x="287926" y="5769667"/>
            <a:ext cx="4203760" cy="138499"/>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p>
        </p:txBody>
      </p:sp>
      <p:sp>
        <p:nvSpPr>
          <p:cNvPr id="19" name="Speaker"/>
          <p:cNvSpPr>
            <a:spLocks noGrp="1"/>
          </p:cNvSpPr>
          <p:nvPr userDrawn="1">
            <p:ph type="subTitle" idx="1" hasCustomPrompt="1"/>
          </p:nvPr>
        </p:nvSpPr>
        <p:spPr bwMode="black">
          <a:xfrm>
            <a:off x="287925" y="5130490"/>
            <a:ext cx="10896336" cy="430887"/>
          </a:xfrm>
        </p:spPr>
        <p:txBody>
          <a:bodyPr wrap="square" anchor="t" anchorCtr="0">
            <a:noAutofit/>
          </a:bodyPr>
          <a:lstStyle>
            <a:lvl1pPr marL="0" marR="0" indent="0" algn="l" defTabSz="1088231"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116" indent="0" algn="ctr">
              <a:buNone/>
              <a:defRPr>
                <a:solidFill>
                  <a:schemeClr val="tx1">
                    <a:tint val="75000"/>
                  </a:schemeClr>
                </a:solidFill>
              </a:defRPr>
            </a:lvl2pPr>
            <a:lvl3pPr marL="1088231" indent="0" algn="ctr">
              <a:buNone/>
              <a:defRPr>
                <a:solidFill>
                  <a:schemeClr val="tx1">
                    <a:tint val="75000"/>
                  </a:schemeClr>
                </a:solidFill>
              </a:defRPr>
            </a:lvl3pPr>
            <a:lvl4pPr marL="1632347" indent="0" algn="ctr">
              <a:buNone/>
              <a:defRPr>
                <a:solidFill>
                  <a:schemeClr val="tx1">
                    <a:tint val="75000"/>
                  </a:schemeClr>
                </a:solidFill>
              </a:defRPr>
            </a:lvl4pPr>
            <a:lvl5pPr marL="2176463" indent="0" algn="ctr">
              <a:buNone/>
              <a:defRPr>
                <a:solidFill>
                  <a:schemeClr val="tx1">
                    <a:tint val="75000"/>
                  </a:schemeClr>
                </a:solidFill>
              </a:defRPr>
            </a:lvl5pPr>
            <a:lvl6pPr marL="2720580" indent="0" algn="ctr">
              <a:buNone/>
              <a:defRPr>
                <a:solidFill>
                  <a:schemeClr val="tx1">
                    <a:tint val="75000"/>
                  </a:schemeClr>
                </a:solidFill>
              </a:defRPr>
            </a:lvl6pPr>
            <a:lvl7pPr marL="3264695" indent="0" algn="ctr">
              <a:buNone/>
              <a:defRPr>
                <a:solidFill>
                  <a:schemeClr val="tx1">
                    <a:tint val="75000"/>
                  </a:schemeClr>
                </a:solidFill>
              </a:defRPr>
            </a:lvl7pPr>
            <a:lvl8pPr marL="3808811" indent="0" algn="ctr">
              <a:buNone/>
              <a:defRPr>
                <a:solidFill>
                  <a:schemeClr val="tx1">
                    <a:tint val="75000"/>
                  </a:schemeClr>
                </a:solidFill>
              </a:defRPr>
            </a:lvl8pPr>
            <a:lvl9pPr marL="4352927" indent="0" algn="ctr">
              <a:buNone/>
              <a:defRPr>
                <a:solidFill>
                  <a:schemeClr val="tx1">
                    <a:tint val="75000"/>
                  </a:schemeClr>
                </a:solidFill>
              </a:defRPr>
            </a:lvl9pPr>
          </a:lstStyle>
          <a:p>
            <a:r>
              <a:rPr lang="en-US"/>
              <a:t>Speaker’s Name, SAP</a:t>
            </a:r>
          </a:p>
          <a:p>
            <a:pPr marL="0" marR="0" lvl="0" indent="0" algn="l" defTabSz="1088231" rtl="0" eaLnBrk="1" fontAlgn="auto" latinLnBrk="0" hangingPunct="1">
              <a:lnSpc>
                <a:spcPct val="100000"/>
              </a:lnSpc>
              <a:spcBef>
                <a:spcPts val="0"/>
              </a:spcBef>
              <a:spcAft>
                <a:spcPts val="0"/>
              </a:spcAft>
              <a:buClr>
                <a:schemeClr val="accent1"/>
              </a:buClr>
              <a:buSzPct val="80000"/>
              <a:buFontTx/>
              <a:buNone/>
              <a:tabLst/>
              <a:defRPr/>
            </a:pPr>
            <a:r>
              <a:rPr lang="en-US"/>
              <a:t>Month 00, 2021</a:t>
            </a:r>
          </a:p>
        </p:txBody>
      </p:sp>
      <p:sp>
        <p:nvSpPr>
          <p:cNvPr id="3" name="Title"/>
          <p:cNvSpPr>
            <a:spLocks noGrp="1"/>
          </p:cNvSpPr>
          <p:nvPr>
            <p:ph type="title" hasCustomPrompt="1"/>
          </p:nvPr>
        </p:nvSpPr>
        <p:spPr>
          <a:xfrm>
            <a:off x="287925" y="4024430"/>
            <a:ext cx="10896336" cy="997196"/>
          </a:xfrm>
        </p:spPr>
        <p:txBody>
          <a:bodyPr vert="horz" wrap="square" lIns="0" tIns="0" rIns="0" bIns="0" rtlCol="0">
            <a:noAutofit/>
          </a:bodyPr>
          <a:lstStyle>
            <a:lvl1pPr>
              <a:lnSpc>
                <a:spcPct val="90000"/>
              </a:lnSpc>
              <a:defRPr lang="de-DE" sz="3599" dirty="0">
                <a:latin typeface="+mn-lt"/>
                <a:ea typeface="+mn-ea"/>
                <a:cs typeface="+mn-cs"/>
              </a:defRPr>
            </a:lvl1pPr>
          </a:lstStyle>
          <a:p>
            <a:pPr lvl="0"/>
            <a:r>
              <a:rPr lang="en-US"/>
              <a:t>Presentation Title </a:t>
            </a:r>
            <a:br>
              <a:rPr lang="en-US"/>
            </a:br>
            <a:r>
              <a:rPr lang="en-US"/>
              <a:t>Goes Here and Here.</a:t>
            </a:r>
          </a:p>
        </p:txBody>
      </p:sp>
      <p:sp>
        <p:nvSpPr>
          <p:cNvPr id="5" name="Title Image Placeholder" descr="Placeholder title image" title="Title image"/>
          <p:cNvSpPr>
            <a:spLocks noGrp="1"/>
          </p:cNvSpPr>
          <p:nvPr>
            <p:ph type="pic" sz="quarter" idx="12" hasCustomPrompt="1"/>
          </p:nvPr>
        </p:nvSpPr>
        <p:spPr bwMode="gray">
          <a:xfrm>
            <a:off x="1" y="0"/>
            <a:ext cx="12191999" cy="3430006"/>
          </a:xfrm>
          <a:noFill/>
        </p:spPr>
        <p:txBody>
          <a:bodyPr tIns="504000"/>
          <a:lstStyle>
            <a:lvl1pPr algn="ctr">
              <a:defRPr sz="1600">
                <a:solidFill>
                  <a:schemeClr val="tx1"/>
                </a:solidFill>
              </a:defRPr>
            </a:lvl1pPr>
          </a:lstStyle>
          <a:p>
            <a:r>
              <a:rPr lang="en-US"/>
              <a:t>Click to insert title image or illustration</a:t>
            </a:r>
          </a:p>
        </p:txBody>
      </p:sp>
    </p:spTree>
    <p:extLst>
      <p:ext uri="{BB962C8B-B14F-4D97-AF65-F5344CB8AC3E}">
        <p14:creationId xmlns:p14="http://schemas.microsoft.com/office/powerpoint/2010/main" val="16979532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05">
          <p15:clr>
            <a:srgbClr val="FBAE40"/>
          </p15:clr>
        </p15:guide>
        <p15:guide id="2" orient="horz" pos="4144">
          <p15:clr>
            <a:srgbClr val="FBAE40"/>
          </p15:clr>
        </p15:guide>
        <p15:guide id="3" orient="horz" pos="2162">
          <p15:clr>
            <a:srgbClr val="FBAE40"/>
          </p15:clr>
        </p15:guide>
        <p15:guide id="4" pos="181">
          <p15:clr>
            <a:srgbClr val="FBAE40"/>
          </p15:clr>
        </p15:guide>
        <p15:guide id="5" orient="horz" pos="2534">
          <p15:clr>
            <a:srgbClr val="FBAE40"/>
          </p15:clr>
        </p15:guide>
        <p15:guide id="6" orient="horz" pos="3164">
          <p15:clr>
            <a:srgbClr val="FBAE40"/>
          </p15:clr>
        </p15:guide>
        <p15:guide id="7" orient="horz" pos="3232">
          <p15:clr>
            <a:srgbClr val="FBAE40"/>
          </p15:clr>
        </p15:guide>
        <p15:guide id="8" orient="horz" pos="350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ver without Image">
    <p:bg>
      <p:bgRef idx="1001">
        <a:schemeClr val="bg1"/>
      </p:bgRef>
    </p:bg>
    <p:spTree>
      <p:nvGrpSpPr>
        <p:cNvPr id="1" name=""/>
        <p:cNvGrpSpPr/>
        <p:nvPr/>
      </p:nvGrpSpPr>
      <p:grpSpPr>
        <a:xfrm>
          <a:off x="0" y="0"/>
          <a:ext cx="0" cy="0"/>
          <a:chOff x="0" y="0"/>
          <a:chExt cx="0" cy="0"/>
        </a:xfrm>
      </p:grpSpPr>
      <p:sp>
        <p:nvSpPr>
          <p:cNvPr id="24" name="Classification"/>
          <p:cNvSpPr txBox="1"/>
          <p:nvPr userDrawn="1"/>
        </p:nvSpPr>
        <p:spPr>
          <a:xfrm>
            <a:off x="287926" y="5093865"/>
            <a:ext cx="4203760"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p>
        </p:txBody>
      </p:sp>
      <p:sp>
        <p:nvSpPr>
          <p:cNvPr id="6" name="Speaker"/>
          <p:cNvSpPr>
            <a:spLocks noGrp="1"/>
          </p:cNvSpPr>
          <p:nvPr userDrawn="1">
            <p:ph type="subTitle" idx="1" hasCustomPrompt="1"/>
          </p:nvPr>
        </p:nvSpPr>
        <p:spPr bwMode="black">
          <a:xfrm>
            <a:off x="287924" y="4268504"/>
            <a:ext cx="10897962" cy="430887"/>
          </a:xfrm>
        </p:spPr>
        <p:txBody>
          <a:bodyPr wrap="square" anchor="t" anchorCtr="0">
            <a:noAutofit/>
          </a:bodyPr>
          <a:lstStyle>
            <a:lvl1pPr marL="0" marR="0" indent="0" algn="l" defTabSz="1088231"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116" indent="0" algn="ctr">
              <a:buNone/>
              <a:defRPr>
                <a:solidFill>
                  <a:schemeClr val="tx1">
                    <a:tint val="75000"/>
                  </a:schemeClr>
                </a:solidFill>
              </a:defRPr>
            </a:lvl2pPr>
            <a:lvl3pPr marL="1088231" indent="0" algn="ctr">
              <a:buNone/>
              <a:defRPr>
                <a:solidFill>
                  <a:schemeClr val="tx1">
                    <a:tint val="75000"/>
                  </a:schemeClr>
                </a:solidFill>
              </a:defRPr>
            </a:lvl3pPr>
            <a:lvl4pPr marL="1632347" indent="0" algn="ctr">
              <a:buNone/>
              <a:defRPr>
                <a:solidFill>
                  <a:schemeClr val="tx1">
                    <a:tint val="75000"/>
                  </a:schemeClr>
                </a:solidFill>
              </a:defRPr>
            </a:lvl4pPr>
            <a:lvl5pPr marL="2176463" indent="0" algn="ctr">
              <a:buNone/>
              <a:defRPr>
                <a:solidFill>
                  <a:schemeClr val="tx1">
                    <a:tint val="75000"/>
                  </a:schemeClr>
                </a:solidFill>
              </a:defRPr>
            </a:lvl5pPr>
            <a:lvl6pPr marL="2720580" indent="0" algn="ctr">
              <a:buNone/>
              <a:defRPr>
                <a:solidFill>
                  <a:schemeClr val="tx1">
                    <a:tint val="75000"/>
                  </a:schemeClr>
                </a:solidFill>
              </a:defRPr>
            </a:lvl6pPr>
            <a:lvl7pPr marL="3264695" indent="0" algn="ctr">
              <a:buNone/>
              <a:defRPr>
                <a:solidFill>
                  <a:schemeClr val="tx1">
                    <a:tint val="75000"/>
                  </a:schemeClr>
                </a:solidFill>
              </a:defRPr>
            </a:lvl7pPr>
            <a:lvl8pPr marL="3808811" indent="0" algn="ctr">
              <a:buNone/>
              <a:defRPr>
                <a:solidFill>
                  <a:schemeClr val="tx1">
                    <a:tint val="75000"/>
                  </a:schemeClr>
                </a:solidFill>
              </a:defRPr>
            </a:lvl8pPr>
            <a:lvl9pPr marL="4352927" indent="0" algn="ctr">
              <a:buNone/>
              <a:defRPr>
                <a:solidFill>
                  <a:schemeClr val="tx1">
                    <a:tint val="75000"/>
                  </a:schemeClr>
                </a:solidFill>
              </a:defRPr>
            </a:lvl9pPr>
          </a:lstStyle>
          <a:p>
            <a:r>
              <a:rPr lang="en-US"/>
              <a:t>Speaker’s Name, SAP</a:t>
            </a:r>
          </a:p>
          <a:p>
            <a:pPr marL="0" marR="0" lvl="0" indent="0" algn="l" defTabSz="1088231" rtl="0" eaLnBrk="1" fontAlgn="auto" latinLnBrk="0" hangingPunct="1">
              <a:lnSpc>
                <a:spcPct val="100000"/>
              </a:lnSpc>
              <a:spcBef>
                <a:spcPts val="0"/>
              </a:spcBef>
              <a:spcAft>
                <a:spcPts val="0"/>
              </a:spcAft>
              <a:buClr>
                <a:schemeClr val="accent1"/>
              </a:buClr>
              <a:buSzPct val="80000"/>
              <a:buFontTx/>
              <a:buNone/>
              <a:tabLst/>
              <a:defRPr/>
            </a:pPr>
            <a:r>
              <a:rPr lang="en-US"/>
              <a:t>Month 00, 2021</a:t>
            </a:r>
          </a:p>
        </p:txBody>
      </p:sp>
      <p:sp>
        <p:nvSpPr>
          <p:cNvPr id="4" name="Title 3"/>
          <p:cNvSpPr>
            <a:spLocks noGrp="1"/>
          </p:cNvSpPr>
          <p:nvPr>
            <p:ph type="title" hasCustomPrompt="1"/>
          </p:nvPr>
        </p:nvSpPr>
        <p:spPr>
          <a:xfrm>
            <a:off x="287925" y="2706317"/>
            <a:ext cx="10897962" cy="997196"/>
          </a:xfrm>
        </p:spPr>
        <p:txBody>
          <a:bodyPr>
            <a:noAutofit/>
          </a:bodyPr>
          <a:lstStyle>
            <a:lvl1pPr>
              <a:lnSpc>
                <a:spcPct val="90000"/>
              </a:lnSpc>
              <a:defRPr sz="3599"/>
            </a:lvl1pPr>
          </a:lstStyle>
          <a:p>
            <a:pPr fontAlgn="base">
              <a:spcBef>
                <a:spcPct val="50000"/>
              </a:spcBef>
              <a:spcAft>
                <a:spcPct val="0"/>
              </a:spcAft>
              <a:buClr>
                <a:srgbClr val="F0AB00"/>
              </a:buClr>
              <a:buSzPct val="80000"/>
            </a:pPr>
            <a:r>
              <a:rPr lang="en-US" sz="3599"/>
              <a:t>Presentation Title </a:t>
            </a:r>
            <a:br>
              <a:rPr lang="en-US" sz="3599"/>
            </a:br>
            <a:r>
              <a:rPr lang="en-US" sz="3599"/>
              <a:t>Goes Here and Here.</a:t>
            </a:r>
            <a:endParaRPr lang="de-DE" sz="3599" kern="0" err="1">
              <a:ea typeface="Arial Unicode MS" pitchFamily="34" charset="-128"/>
              <a:cs typeface="Arial Unicode MS" pitchFamily="34" charset="-128"/>
            </a:endParaRPr>
          </a:p>
        </p:txBody>
      </p:sp>
      <p:pic>
        <p:nvPicPr>
          <p:cNvPr id="10" name="SAP Logo" descr="SAP Logo" title="SAP Logo">
            <a:extLst>
              <a:ext uri="{FF2B5EF4-FFF2-40B4-BE49-F238E27FC236}">
                <a16:creationId xmlns:a16="http://schemas.microsoft.com/office/drawing/2014/main" id="{251CD224-43D4-4D54-87EA-DD5933D21141}"/>
              </a:ext>
            </a:extLst>
          </p:cNvPr>
          <p:cNvPicPr>
            <a:picLocks noChangeAspect="1"/>
          </p:cNvPicPr>
          <p:nvPr userDrawn="1"/>
        </p:nvPicPr>
        <p:blipFill>
          <a:blip r:embed="rId2"/>
          <a:stretch>
            <a:fillRect/>
          </a:stretch>
        </p:blipFill>
        <p:spPr>
          <a:xfrm>
            <a:off x="9946665" y="6217668"/>
            <a:ext cx="1963124" cy="360000"/>
          </a:xfrm>
          <a:prstGeom prst="rect">
            <a:avLst/>
          </a:prstGeom>
        </p:spPr>
      </p:pic>
    </p:spTree>
    <p:extLst>
      <p:ext uri="{BB962C8B-B14F-4D97-AF65-F5344CB8AC3E}">
        <p14:creationId xmlns:p14="http://schemas.microsoft.com/office/powerpoint/2010/main" val="255903201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orient="horz" pos="2688">
          <p15:clr>
            <a:srgbClr val="FBAE40"/>
          </p15:clr>
        </p15:guide>
        <p15:guide id="4" orient="horz" pos="2334">
          <p15:clr>
            <a:srgbClr val="FBAE40"/>
          </p15:clr>
        </p15:guide>
        <p15:guide id="5" orient="horz" pos="2960">
          <p15:clr>
            <a:srgbClr val="FBAE40"/>
          </p15:clr>
        </p15:guide>
        <p15:guide id="7" orient="horz" pos="414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ver with Pictogram">
    <p:bg>
      <p:bgRef idx="1001">
        <a:schemeClr val="bg1"/>
      </p:bgRef>
    </p:bg>
    <p:spTree>
      <p:nvGrpSpPr>
        <p:cNvPr id="1" name=""/>
        <p:cNvGrpSpPr/>
        <p:nvPr/>
      </p:nvGrpSpPr>
      <p:grpSpPr>
        <a:xfrm>
          <a:off x="0" y="0"/>
          <a:ext cx="0" cy="0"/>
          <a:chOff x="0" y="0"/>
          <a:chExt cx="0" cy="0"/>
        </a:xfrm>
      </p:grpSpPr>
      <p:sp>
        <p:nvSpPr>
          <p:cNvPr id="7" name="Pictogram Placeholder"/>
          <p:cNvSpPr>
            <a:spLocks noGrp="1"/>
          </p:cNvSpPr>
          <p:nvPr>
            <p:ph type="pic" sz="quarter" idx="16"/>
          </p:nvPr>
        </p:nvSpPr>
        <p:spPr>
          <a:xfrm>
            <a:off x="6953044" y="963000"/>
            <a:ext cx="4930716" cy="4932000"/>
          </a:xfrm>
        </p:spPr>
        <p:txBody>
          <a:bodyPr/>
          <a:lstStyle/>
          <a:p>
            <a:r>
              <a:rPr lang="de-DE"/>
              <a:t>Bild durch Klicken auf Symbol hinzufügen</a:t>
            </a:r>
          </a:p>
        </p:txBody>
      </p:sp>
      <p:sp>
        <p:nvSpPr>
          <p:cNvPr id="24" name="Classification"/>
          <p:cNvSpPr txBox="1"/>
          <p:nvPr userDrawn="1"/>
        </p:nvSpPr>
        <p:spPr>
          <a:xfrm>
            <a:off x="287926" y="5093865"/>
            <a:ext cx="4203760"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p>
        </p:txBody>
      </p:sp>
      <p:sp>
        <p:nvSpPr>
          <p:cNvPr id="6" name="Speaker"/>
          <p:cNvSpPr>
            <a:spLocks noGrp="1"/>
          </p:cNvSpPr>
          <p:nvPr userDrawn="1">
            <p:ph type="subTitle" idx="1" hasCustomPrompt="1"/>
          </p:nvPr>
        </p:nvSpPr>
        <p:spPr bwMode="black">
          <a:xfrm>
            <a:off x="287926" y="4268504"/>
            <a:ext cx="6371771" cy="430887"/>
          </a:xfrm>
        </p:spPr>
        <p:txBody>
          <a:bodyPr wrap="square" anchor="t" anchorCtr="0">
            <a:noAutofit/>
          </a:bodyPr>
          <a:lstStyle>
            <a:lvl1pPr marL="0" marR="0" indent="0" algn="l" defTabSz="1088231"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116" indent="0" algn="ctr">
              <a:buNone/>
              <a:defRPr>
                <a:solidFill>
                  <a:schemeClr val="tx1">
                    <a:tint val="75000"/>
                  </a:schemeClr>
                </a:solidFill>
              </a:defRPr>
            </a:lvl2pPr>
            <a:lvl3pPr marL="1088231" indent="0" algn="ctr">
              <a:buNone/>
              <a:defRPr>
                <a:solidFill>
                  <a:schemeClr val="tx1">
                    <a:tint val="75000"/>
                  </a:schemeClr>
                </a:solidFill>
              </a:defRPr>
            </a:lvl3pPr>
            <a:lvl4pPr marL="1632347" indent="0" algn="ctr">
              <a:buNone/>
              <a:defRPr>
                <a:solidFill>
                  <a:schemeClr val="tx1">
                    <a:tint val="75000"/>
                  </a:schemeClr>
                </a:solidFill>
              </a:defRPr>
            </a:lvl4pPr>
            <a:lvl5pPr marL="2176463" indent="0" algn="ctr">
              <a:buNone/>
              <a:defRPr>
                <a:solidFill>
                  <a:schemeClr val="tx1">
                    <a:tint val="75000"/>
                  </a:schemeClr>
                </a:solidFill>
              </a:defRPr>
            </a:lvl5pPr>
            <a:lvl6pPr marL="2720580" indent="0" algn="ctr">
              <a:buNone/>
              <a:defRPr>
                <a:solidFill>
                  <a:schemeClr val="tx1">
                    <a:tint val="75000"/>
                  </a:schemeClr>
                </a:solidFill>
              </a:defRPr>
            </a:lvl6pPr>
            <a:lvl7pPr marL="3264695" indent="0" algn="ctr">
              <a:buNone/>
              <a:defRPr>
                <a:solidFill>
                  <a:schemeClr val="tx1">
                    <a:tint val="75000"/>
                  </a:schemeClr>
                </a:solidFill>
              </a:defRPr>
            </a:lvl7pPr>
            <a:lvl8pPr marL="3808811" indent="0" algn="ctr">
              <a:buNone/>
              <a:defRPr>
                <a:solidFill>
                  <a:schemeClr val="tx1">
                    <a:tint val="75000"/>
                  </a:schemeClr>
                </a:solidFill>
              </a:defRPr>
            </a:lvl8pPr>
            <a:lvl9pPr marL="4352927" indent="0" algn="ctr">
              <a:buNone/>
              <a:defRPr>
                <a:solidFill>
                  <a:schemeClr val="tx1">
                    <a:tint val="75000"/>
                  </a:schemeClr>
                </a:solidFill>
              </a:defRPr>
            </a:lvl9pPr>
          </a:lstStyle>
          <a:p>
            <a:r>
              <a:rPr lang="en-US"/>
              <a:t>Speaker’s Name, SAP</a:t>
            </a:r>
          </a:p>
          <a:p>
            <a:pPr marL="0" marR="0" lvl="0" indent="0" algn="l" defTabSz="1088231" rtl="0" eaLnBrk="1" fontAlgn="auto" latinLnBrk="0" hangingPunct="1">
              <a:lnSpc>
                <a:spcPct val="100000"/>
              </a:lnSpc>
              <a:spcBef>
                <a:spcPts val="0"/>
              </a:spcBef>
              <a:spcAft>
                <a:spcPts val="0"/>
              </a:spcAft>
              <a:buClr>
                <a:schemeClr val="accent1"/>
              </a:buClr>
              <a:buSzPct val="80000"/>
              <a:buFontTx/>
              <a:buNone/>
              <a:tabLst/>
              <a:defRPr/>
            </a:pPr>
            <a:r>
              <a:rPr lang="en-US"/>
              <a:t>Month 00, 2021</a:t>
            </a:r>
          </a:p>
        </p:txBody>
      </p:sp>
      <p:sp>
        <p:nvSpPr>
          <p:cNvPr id="8" name="Title 4"/>
          <p:cNvSpPr>
            <a:spLocks noGrp="1"/>
          </p:cNvSpPr>
          <p:nvPr>
            <p:ph type="title" hasCustomPrompt="1"/>
          </p:nvPr>
        </p:nvSpPr>
        <p:spPr>
          <a:xfrm>
            <a:off x="287926" y="2706317"/>
            <a:ext cx="6370341" cy="997196"/>
          </a:xfrm>
        </p:spPr>
        <p:txBody>
          <a:bodyPr>
            <a:noAutofit/>
          </a:bodyPr>
          <a:lstStyle>
            <a:lvl1pPr>
              <a:lnSpc>
                <a:spcPct val="90000"/>
              </a:lnSpc>
              <a:defRPr sz="3599"/>
            </a:lvl1pPr>
          </a:lstStyle>
          <a:p>
            <a:pPr fontAlgn="base">
              <a:spcBef>
                <a:spcPct val="50000"/>
              </a:spcBef>
              <a:spcAft>
                <a:spcPct val="0"/>
              </a:spcAft>
              <a:buClr>
                <a:srgbClr val="F0AB00"/>
              </a:buClr>
              <a:buSzPct val="80000"/>
            </a:pPr>
            <a:r>
              <a:rPr lang="en-US" sz="3599"/>
              <a:t>Presentation Title </a:t>
            </a:r>
            <a:br>
              <a:rPr lang="en-US" sz="3599"/>
            </a:br>
            <a:r>
              <a:rPr lang="en-US" sz="3599"/>
              <a:t>Goes Here and Here.</a:t>
            </a:r>
            <a:endParaRPr lang="de-DE" sz="3599" kern="0" err="1">
              <a:ea typeface="Arial Unicode MS" pitchFamily="34" charset="-128"/>
              <a:cs typeface="Arial Unicode MS" pitchFamily="34" charset="-128"/>
            </a:endParaRPr>
          </a:p>
        </p:txBody>
      </p:sp>
      <p:pic>
        <p:nvPicPr>
          <p:cNvPr id="9" name="SAP Logo" descr="SAP Logo" title="SAP Logo">
            <a:extLst>
              <a:ext uri="{FF2B5EF4-FFF2-40B4-BE49-F238E27FC236}">
                <a16:creationId xmlns:a16="http://schemas.microsoft.com/office/drawing/2014/main" id="{6E13D478-79B9-4DF0-A964-50C2206E25E8}"/>
              </a:ext>
            </a:extLst>
          </p:cNvPr>
          <p:cNvPicPr>
            <a:picLocks noChangeAspect="1"/>
          </p:cNvPicPr>
          <p:nvPr userDrawn="1"/>
        </p:nvPicPr>
        <p:blipFill>
          <a:blip r:embed="rId2"/>
          <a:stretch>
            <a:fillRect/>
          </a:stretch>
        </p:blipFill>
        <p:spPr>
          <a:xfrm>
            <a:off x="9946665" y="6217668"/>
            <a:ext cx="1963124" cy="360000"/>
          </a:xfrm>
          <a:prstGeom prst="rect">
            <a:avLst/>
          </a:prstGeom>
        </p:spPr>
      </p:pic>
    </p:spTree>
    <p:extLst>
      <p:ext uri="{BB962C8B-B14F-4D97-AF65-F5344CB8AC3E}">
        <p14:creationId xmlns:p14="http://schemas.microsoft.com/office/powerpoint/2010/main" val="27549563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pos="4196">
          <p15:clr>
            <a:srgbClr val="FBAE40"/>
          </p15:clr>
        </p15:guide>
        <p15:guide id="4" orient="horz" pos="2688">
          <p15:clr>
            <a:srgbClr val="FBAE40"/>
          </p15:clr>
        </p15:guide>
        <p15:guide id="5" orient="horz" pos="2335">
          <p15:clr>
            <a:srgbClr val="FBAE40"/>
          </p15:clr>
        </p15:guide>
        <p15:guide id="6" orient="horz" pos="2960">
          <p15:clr>
            <a:srgbClr val="FBAE40"/>
          </p15:clr>
        </p15:guide>
        <p15:guide id="7" orient="horz" pos="414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3869" y="1620000"/>
            <a:ext cx="11182288" cy="4716000"/>
          </a:xfrm>
        </p:spPr>
        <p:txBody>
          <a:bodyPr>
            <a:normAutofit/>
          </a:bodyPr>
          <a:lstStyle>
            <a:lvl1pPr marL="0" marR="0" indent="0" algn="l" defTabSz="1088231" rtl="0" eaLnBrk="1" fontAlgn="auto" latinLnBrk="0" hangingPunct="1">
              <a:lnSpc>
                <a:spcPct val="100000"/>
              </a:lnSpc>
              <a:spcBef>
                <a:spcPts val="2999"/>
              </a:spcBef>
              <a:spcAft>
                <a:spcPts val="0"/>
              </a:spcAft>
              <a:buClr>
                <a:schemeClr val="accent1"/>
              </a:buClr>
              <a:buSzPct val="80000"/>
              <a:buFontTx/>
              <a:buNone/>
              <a:tabLst/>
              <a:defRPr sz="1999" b="0"/>
            </a:lvl1pPr>
            <a:lvl2pPr marL="179910" marR="0" indent="-179910" algn="l" defTabSz="1088231"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799"/>
            </a:lvl2pPr>
            <a:lvl3pPr marL="359820" marR="0" indent="-179298" algn="l" defTabSz="1088231" rtl="0" eaLnBrk="1" fontAlgn="auto" latinLnBrk="0" hangingPunct="1">
              <a:lnSpc>
                <a:spcPct val="100000"/>
              </a:lnSpc>
              <a:spcBef>
                <a:spcPts val="400"/>
              </a:spcBef>
              <a:spcAft>
                <a:spcPts val="0"/>
              </a:spcAft>
              <a:buClr>
                <a:schemeClr val="tx1"/>
              </a:buClr>
              <a:buSzPct val="100000"/>
              <a:buFont typeface="Arial" pitchFamily="34" charset="0"/>
              <a:buChar char="–"/>
              <a:tabLst/>
              <a:defRPr sz="1799" baseline="0"/>
            </a:lvl3pPr>
            <a:lvl4pPr marL="539730" marR="0" indent="-179910" algn="l" defTabSz="1088231"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a:t>Agenda Item/Divider Headline</a:t>
            </a:r>
          </a:p>
          <a:p>
            <a:pPr lvl="1"/>
            <a:r>
              <a:rPr lang="en-US"/>
              <a:t>Details</a:t>
            </a:r>
          </a:p>
        </p:txBody>
      </p:sp>
      <p:sp>
        <p:nvSpPr>
          <p:cNvPr id="3" name="Agenda title"/>
          <p:cNvSpPr>
            <a:spLocks noGrp="1"/>
          </p:cNvSpPr>
          <p:nvPr>
            <p:ph type="title" hasCustomPrompt="1"/>
          </p:nvPr>
        </p:nvSpPr>
        <p:spPr/>
        <p:txBody>
          <a:bodyPr/>
          <a:lstStyle>
            <a:lvl1pPr>
              <a:defRPr/>
            </a:lvl1pPr>
          </a:lstStyle>
          <a:p>
            <a:r>
              <a:rPr lang="en-US"/>
              <a:t>Agenda</a:t>
            </a:r>
          </a:p>
        </p:txBody>
      </p:sp>
    </p:spTree>
    <p:extLst>
      <p:ext uri="{BB962C8B-B14F-4D97-AF65-F5344CB8AC3E}">
        <p14:creationId xmlns:p14="http://schemas.microsoft.com/office/powerpoint/2010/main" val="803976517"/>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7364">
          <p15:clr>
            <a:srgbClr val="FBAE40"/>
          </p15:clr>
        </p15:guide>
        <p15:guide id="4" orient="horz" pos="316">
          <p15:clr>
            <a:srgbClr val="FBAE40"/>
          </p15:clr>
        </p15:guide>
        <p15:guide id="5" orient="horz" pos="551">
          <p15:clr>
            <a:srgbClr val="FBAE40"/>
          </p15:clr>
        </p15:guide>
        <p15:guide id="6" orient="horz" pos="39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ivider Page">
    <p:bg>
      <p:bgRef idx="1001">
        <a:schemeClr val="bg1"/>
      </p:bgRef>
    </p:bg>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3869" y="3090446"/>
            <a:ext cx="11182288" cy="677108"/>
          </a:xfrm>
        </p:spPr>
        <p:txBody>
          <a:bodyPr anchor="ctr" anchorCtr="0">
            <a:noAutofit/>
          </a:bodyPr>
          <a:lstStyle>
            <a:lvl1pPr>
              <a:defRPr sz="4399">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1956928929"/>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317">
          <p15:clr>
            <a:srgbClr val="FBAE40"/>
          </p15:clr>
        </p15:guide>
        <p15:guide id="2" orient="horz" pos="2160">
          <p15:clr>
            <a:srgbClr val="FBAE40"/>
          </p15:clr>
        </p15:guide>
        <p15:guide id="3" pos="736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vider Page with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2000" cy="3430800"/>
          </a:xfrm>
          <a:noFill/>
        </p:spPr>
        <p:txBody>
          <a:bodyPr tIns="324000"/>
          <a:lstStyle>
            <a:lvl1pPr marL="0" marR="0" indent="0" algn="ctr" defTabSz="1088231"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231" rtl="0" eaLnBrk="1" fontAlgn="auto" latinLnBrk="0" hangingPunct="1">
              <a:lnSpc>
                <a:spcPct val="100000"/>
              </a:lnSpc>
              <a:spcBef>
                <a:spcPts val="1200"/>
              </a:spcBef>
              <a:spcAft>
                <a:spcPts val="0"/>
              </a:spcAft>
              <a:buClr>
                <a:schemeClr val="accent1"/>
              </a:buClr>
              <a:buSzPct val="80000"/>
              <a:buFontTx/>
              <a:buNone/>
              <a:tabLst/>
              <a:defRPr/>
            </a:pPr>
            <a:r>
              <a:rPr lang="en-US"/>
              <a:t>Placeholder for image and illustration</a:t>
            </a:r>
          </a:p>
        </p:txBody>
      </p:sp>
      <p:sp>
        <p:nvSpPr>
          <p:cNvPr id="2" name="Divider text"/>
          <p:cNvSpPr>
            <a:spLocks noGrp="1"/>
          </p:cNvSpPr>
          <p:nvPr>
            <p:ph type="ctrTitle" hasCustomPrompt="1"/>
          </p:nvPr>
        </p:nvSpPr>
        <p:spPr bwMode="black">
          <a:xfrm>
            <a:off x="503869" y="1375046"/>
            <a:ext cx="11182288" cy="677108"/>
          </a:xfrm>
        </p:spPr>
        <p:txBody>
          <a:bodyPr anchor="t" anchorCtr="0">
            <a:noAutofit/>
          </a:bodyPr>
          <a:lstStyle>
            <a:lvl1pPr>
              <a:defRPr sz="4399">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2250607007"/>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7364">
          <p15:clr>
            <a:srgbClr val="FBAE40"/>
          </p15:clr>
        </p15:guide>
        <p15:guide id="3" pos="317">
          <p15:clr>
            <a:srgbClr val="FBAE40"/>
          </p15:clr>
        </p15:guide>
        <p15:guide id="4" orient="horz" pos="865">
          <p15:clr>
            <a:srgbClr val="FBAE40"/>
          </p15:clr>
        </p15:guide>
        <p15:guide id="5" orient="horz" pos="129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514140281"/>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868" y="1620000"/>
            <a:ext cx="11183565"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808513723"/>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0820" y="1620000"/>
            <a:ext cx="5326613"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3869" y="1620000"/>
            <a:ext cx="5326613"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12269441"/>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7364">
          <p15:clr>
            <a:srgbClr val="FBAE40"/>
          </p15:clr>
        </p15:guide>
        <p15:guide id="4" pos="3674">
          <p15:clr>
            <a:srgbClr val="FBAE40"/>
          </p15:clr>
        </p15:guide>
        <p15:guide id="5" pos="4007">
          <p15:clr>
            <a:srgbClr val="FBAE40"/>
          </p15:clr>
        </p15:guide>
        <p15:guide id="6" orient="horz" pos="317">
          <p15:clr>
            <a:srgbClr val="FBAE40"/>
          </p15:clr>
        </p15:guide>
        <p15:guide id="7" orient="horz" pos="551">
          <p15:clr>
            <a:srgbClr val="FBAE40"/>
          </p15:clr>
        </p15:guide>
        <p15:guide id="8" orient="horz" pos="102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4361" y="1620000"/>
            <a:ext cx="3563072"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6" name="Text Placeholder - column 2"/>
          <p:cNvSpPr>
            <a:spLocks noGrp="1"/>
          </p:cNvSpPr>
          <p:nvPr>
            <p:ph type="body" sz="quarter" idx="12" hasCustomPrompt="1"/>
          </p:nvPr>
        </p:nvSpPr>
        <p:spPr>
          <a:xfrm>
            <a:off x="4314115" y="1620000"/>
            <a:ext cx="3563072"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3869" y="1620000"/>
            <a:ext cx="3563072"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852481109"/>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563">
          <p15:clr>
            <a:srgbClr val="FBAE40"/>
          </p15:clr>
        </p15:guide>
        <p15:guide id="4" pos="2717">
          <p15:clr>
            <a:srgbClr val="FBAE40"/>
          </p15:clr>
        </p15:guide>
        <p15:guide id="5" pos="4964">
          <p15:clr>
            <a:srgbClr val="FBAE40"/>
          </p15:clr>
        </p15:guide>
        <p15:guide id="6" pos="5119">
          <p15:clr>
            <a:srgbClr val="FBAE40"/>
          </p15:clr>
        </p15:guide>
        <p15:guide id="7" pos="7364">
          <p15:clr>
            <a:srgbClr val="FBAE40"/>
          </p15:clr>
        </p15:guide>
        <p15:guide id="8" orient="horz" pos="551">
          <p15:clr>
            <a:srgbClr val="FBAE40"/>
          </p15:clr>
        </p15:guide>
        <p15:guide id="9" orient="horz" pos="1020">
          <p15:clr>
            <a:srgbClr val="FBAE40"/>
          </p15:clr>
        </p15:guide>
        <p15:guide id="10" orient="horz" pos="399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0820" y="4770000"/>
            <a:ext cx="5326613" cy="156600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2"/>
          <p:cNvSpPr>
            <a:spLocks noGrp="1"/>
          </p:cNvSpPr>
          <p:nvPr>
            <p:ph type="pic" sz="quarter" idx="14" hasCustomPrompt="1"/>
          </p:nvPr>
        </p:nvSpPr>
        <p:spPr bwMode="gray">
          <a:xfrm>
            <a:off x="6360820" y="1620000"/>
            <a:ext cx="5326613" cy="2631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3869" y="4770000"/>
            <a:ext cx="5326613" cy="156600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3869" y="1620000"/>
            <a:ext cx="5326613" cy="2631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997429754"/>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2678">
          <p15:clr>
            <a:srgbClr val="FBAE40"/>
          </p15:clr>
        </p15:guide>
        <p15:guide id="6" orient="horz" pos="3004">
          <p15:clr>
            <a:srgbClr val="FBAE40"/>
          </p15:clr>
        </p15:guide>
        <p15:guide id="7" orient="horz" pos="3991">
          <p15:clr>
            <a:srgbClr val="FBAE40"/>
          </p15:clr>
        </p15:guide>
        <p15:guide id="8" pos="3682">
          <p15:clr>
            <a:srgbClr val="FBAE40"/>
          </p15:clr>
        </p15:guide>
        <p15:guide id="9" pos="4000">
          <p15:clr>
            <a:srgbClr val="FBAE40"/>
          </p15:clr>
        </p15:guide>
        <p15:guide id="10" pos="7364">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7116"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3"/>
          <p:cNvSpPr>
            <a:spLocks noGrp="1"/>
          </p:cNvSpPr>
          <p:nvPr>
            <p:ph type="pic" sz="quarter" idx="14" hasCustomPrompt="1"/>
          </p:nvPr>
        </p:nvSpPr>
        <p:spPr bwMode="gray">
          <a:xfrm>
            <a:off x="8297116" y="1620000"/>
            <a:ext cx="3390317" cy="2232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2"/>
          <p:cNvSpPr>
            <a:spLocks noGrp="1"/>
          </p:cNvSpPr>
          <p:nvPr>
            <p:ph type="body" sz="quarter" idx="15" hasCustomPrompt="1"/>
          </p:nvPr>
        </p:nvSpPr>
        <p:spPr>
          <a:xfrm>
            <a:off x="4400493"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2"/>
          <p:cNvSpPr>
            <a:spLocks noGrp="1"/>
          </p:cNvSpPr>
          <p:nvPr>
            <p:ph type="pic" sz="quarter" idx="16" hasCustomPrompt="1"/>
          </p:nvPr>
        </p:nvSpPr>
        <p:spPr bwMode="gray">
          <a:xfrm>
            <a:off x="4400493" y="1620000"/>
            <a:ext cx="3390317" cy="2232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3869"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3869" y="1620000"/>
            <a:ext cx="3390317" cy="2232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834913296"/>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455">
          <p15:clr>
            <a:srgbClr val="FBAE40"/>
          </p15:clr>
        </p15:guide>
        <p15:guide id="4" pos="2773">
          <p15:clr>
            <a:srgbClr val="FBAE40"/>
          </p15:clr>
        </p15:guide>
        <p15:guide id="5" pos="4910">
          <p15:clr>
            <a:srgbClr val="FBAE40"/>
          </p15:clr>
        </p15:guide>
        <p15:guide id="6" pos="5227">
          <p15:clr>
            <a:srgbClr val="FBAE40"/>
          </p15:clr>
        </p15:guide>
        <p15:guide id="7" pos="7364">
          <p15:clr>
            <a:srgbClr val="FBAE40"/>
          </p15:clr>
        </p15:guide>
        <p15:guide id="8" orient="horz" pos="551">
          <p15:clr>
            <a:srgbClr val="FBAE40"/>
          </p15:clr>
        </p15:guide>
        <p15:guide id="9" orient="horz" pos="1020">
          <p15:clr>
            <a:srgbClr val="FBAE40"/>
          </p15:clr>
        </p15:guide>
        <p15:guide id="10" orient="horz" pos="2428">
          <p15:clr>
            <a:srgbClr val="FBAE40"/>
          </p15:clr>
        </p15:guide>
        <p15:guide id="11" orient="horz" pos="2743">
          <p15:clr>
            <a:srgbClr val="FBAE40"/>
          </p15:clr>
        </p15:guide>
        <p15:guide id="12" orient="horz" pos="399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 Columns - Text and Images">
    <p:spTree>
      <p:nvGrpSpPr>
        <p:cNvPr id="1" name=""/>
        <p:cNvGrpSpPr/>
        <p:nvPr/>
      </p:nvGrpSpPr>
      <p:grpSpPr>
        <a:xfrm>
          <a:off x="0" y="0"/>
          <a:ext cx="0" cy="0"/>
          <a:chOff x="0" y="0"/>
          <a:chExt cx="0" cy="0"/>
        </a:xfrm>
      </p:grpSpPr>
      <p:sp>
        <p:nvSpPr>
          <p:cNvPr id="3" name="Text placeholder - column 2"/>
          <p:cNvSpPr>
            <a:spLocks noGrp="1"/>
          </p:cNvSpPr>
          <p:nvPr>
            <p:ph type="body" sz="quarter" idx="10" hasCustomPrompt="1"/>
          </p:nvPr>
        </p:nvSpPr>
        <p:spPr>
          <a:xfrm>
            <a:off x="503869" y="3878220"/>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4"/>
          <p:cNvSpPr>
            <a:spLocks noGrp="1"/>
          </p:cNvSpPr>
          <p:nvPr>
            <p:ph type="pic" sz="quarter" idx="12" hasCustomPrompt="1"/>
          </p:nvPr>
        </p:nvSpPr>
        <p:spPr bwMode="gray">
          <a:xfrm>
            <a:off x="503869"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7" name="Text placeholder - column 2"/>
          <p:cNvSpPr>
            <a:spLocks noGrp="1"/>
          </p:cNvSpPr>
          <p:nvPr>
            <p:ph type="body" sz="quarter" idx="13" hasCustomPrompt="1"/>
          </p:nvPr>
        </p:nvSpPr>
        <p:spPr>
          <a:xfrm>
            <a:off x="9272462" y="3878221"/>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4"/>
          <p:cNvSpPr>
            <a:spLocks noGrp="1"/>
          </p:cNvSpPr>
          <p:nvPr>
            <p:ph type="pic" sz="quarter" idx="14" hasCustomPrompt="1"/>
          </p:nvPr>
        </p:nvSpPr>
        <p:spPr bwMode="gray">
          <a:xfrm>
            <a:off x="9272462"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 column 2"/>
          <p:cNvSpPr>
            <a:spLocks noGrp="1"/>
          </p:cNvSpPr>
          <p:nvPr>
            <p:ph type="body" sz="quarter" idx="15" hasCustomPrompt="1"/>
          </p:nvPr>
        </p:nvSpPr>
        <p:spPr>
          <a:xfrm>
            <a:off x="3426734" y="3878221"/>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4"/>
          <p:cNvSpPr>
            <a:spLocks noGrp="1"/>
          </p:cNvSpPr>
          <p:nvPr>
            <p:ph type="pic" sz="quarter" idx="16" hasCustomPrompt="1"/>
          </p:nvPr>
        </p:nvSpPr>
        <p:spPr bwMode="gray">
          <a:xfrm>
            <a:off x="3426734"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3" name="Text placeholder - column 2"/>
          <p:cNvSpPr>
            <a:spLocks noGrp="1"/>
          </p:cNvSpPr>
          <p:nvPr>
            <p:ph type="body" sz="quarter" idx="17" hasCustomPrompt="1"/>
          </p:nvPr>
        </p:nvSpPr>
        <p:spPr>
          <a:xfrm>
            <a:off x="6349599" y="3878221"/>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4" name="Picture Placeholder 4"/>
          <p:cNvSpPr>
            <a:spLocks noGrp="1"/>
          </p:cNvSpPr>
          <p:nvPr>
            <p:ph type="pic" sz="quarter" idx="18" hasCustomPrompt="1"/>
          </p:nvPr>
        </p:nvSpPr>
        <p:spPr bwMode="gray">
          <a:xfrm>
            <a:off x="6349599"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73775240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1">
          <p15:clr>
            <a:srgbClr val="FBAE40"/>
          </p15:clr>
        </p15:guide>
        <p15:guide id="5" orient="horz" pos="2110">
          <p15:clr>
            <a:srgbClr val="FBAE40"/>
          </p15:clr>
        </p15:guide>
        <p15:guide id="6" orient="horz" pos="2442">
          <p15:clr>
            <a:srgbClr val="FBAE40"/>
          </p15:clr>
        </p15:guide>
        <p15:guide id="7" orient="horz" pos="3990">
          <p15:clr>
            <a:srgbClr val="FBAE40"/>
          </p15:clr>
        </p15:guide>
        <p15:guide id="8" pos="1840">
          <p15:clr>
            <a:srgbClr val="FBAE40"/>
          </p15:clr>
        </p15:guide>
        <p15:guide id="9" pos="2159">
          <p15:clr>
            <a:srgbClr val="FBAE40"/>
          </p15:clr>
        </p15:guide>
        <p15:guide id="10" pos="3683">
          <p15:clr>
            <a:srgbClr val="FBAE40"/>
          </p15:clr>
        </p15:guide>
        <p15:guide id="11" pos="4000">
          <p15:clr>
            <a:srgbClr val="FBAE40"/>
          </p15:clr>
        </p15:guide>
        <p15:guide id="12" pos="5525">
          <p15:clr>
            <a:srgbClr val="FBAE40"/>
          </p15:clr>
        </p15:guide>
        <p15:guide id="13" pos="5842">
          <p15:clr>
            <a:srgbClr val="FBAE40"/>
          </p15:clr>
        </p15:guide>
        <p15:guide id="14" pos="736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3869" y="1800000"/>
            <a:ext cx="11182288" cy="3285032"/>
          </a:xfrm>
        </p:spPr>
        <p:txBody>
          <a:bodyPr/>
          <a:lstStyle>
            <a:lvl1pPr marL="395802" indent="-395802">
              <a:lnSpc>
                <a:spcPct val="90000"/>
              </a:lnSpc>
              <a:spcBef>
                <a:spcPts val="600"/>
              </a:spcBef>
              <a:defRPr sz="5997" b="1"/>
            </a:lvl1pPr>
            <a:lvl2pPr marL="395802"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1638325363"/>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5059" y="0"/>
            <a:ext cx="4066941" cy="6858000"/>
          </a:xfrm>
          <a:noFill/>
        </p:spPr>
        <p:txBody>
          <a:bodyPr vert="horz" lIns="0" tIns="2448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p:cNvSpPr>
            <a:spLocks noGrp="1"/>
          </p:cNvSpPr>
          <p:nvPr>
            <p:ph type="body" sz="quarter" idx="11" hasCustomPrompt="1"/>
          </p:nvPr>
        </p:nvSpPr>
        <p:spPr bwMode="black">
          <a:xfrm>
            <a:off x="503868" y="1620000"/>
            <a:ext cx="7090154"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3" name="Title"/>
          <p:cNvSpPr>
            <a:spLocks noGrp="1"/>
          </p:cNvSpPr>
          <p:nvPr>
            <p:ph type="title" hasCustomPrompt="1"/>
          </p:nvPr>
        </p:nvSpPr>
        <p:spPr>
          <a:xfrm>
            <a:off x="503870" y="504000"/>
            <a:ext cx="709015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497092436"/>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4786">
          <p15:clr>
            <a:srgbClr val="FBAE40"/>
          </p15:clr>
        </p15:guide>
        <p15:guide id="4" pos="5119">
          <p15:clr>
            <a:srgbClr val="FBAE40"/>
          </p15:clr>
        </p15:guide>
        <p15:guide id="5" orient="horz" pos="317">
          <p15:clr>
            <a:srgbClr val="FBAE40"/>
          </p15:clr>
        </p15:guide>
        <p15:guide id="6" orient="horz" pos="551">
          <p15:clr>
            <a:srgbClr val="FBAE40"/>
          </p15:clr>
        </p15:guide>
        <p15:guide id="7" orient="horz" pos="102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Text with Image 1/2">
    <p:spTree>
      <p:nvGrpSpPr>
        <p:cNvPr id="1" name=""/>
        <p:cNvGrpSpPr/>
        <p:nvPr/>
      </p:nvGrpSpPr>
      <p:grpSpPr>
        <a:xfrm>
          <a:off x="0" y="0"/>
          <a:ext cx="0" cy="0"/>
          <a:chOff x="0" y="0"/>
          <a:chExt cx="0" cy="0"/>
        </a:xfrm>
      </p:grpSpPr>
      <p:sp>
        <p:nvSpPr>
          <p:cNvPr id="5" name="Picture Placeholder 1/2 right"/>
          <p:cNvSpPr>
            <a:spLocks noGrp="1"/>
          </p:cNvSpPr>
          <p:nvPr>
            <p:ph type="pic" sz="quarter" idx="10" hasCustomPrompt="1"/>
          </p:nvPr>
        </p:nvSpPr>
        <p:spPr bwMode="gray">
          <a:xfrm>
            <a:off x="6096001" y="0"/>
            <a:ext cx="6096000" cy="6858000"/>
          </a:xfrm>
          <a:noFill/>
        </p:spPr>
        <p:txBody>
          <a:bodyPr vert="horz" lIns="0" tIns="2448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1/2"/>
          <p:cNvSpPr>
            <a:spLocks noGrp="1"/>
          </p:cNvSpPr>
          <p:nvPr>
            <p:ph type="body" sz="quarter" idx="11" hasCustomPrompt="1"/>
          </p:nvPr>
        </p:nvSpPr>
        <p:spPr bwMode="black">
          <a:xfrm>
            <a:off x="503868" y="1620000"/>
            <a:ext cx="5110669"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le"/>
          <p:cNvSpPr>
            <a:spLocks noGrp="1"/>
          </p:cNvSpPr>
          <p:nvPr>
            <p:ph type="title" hasCustomPrompt="1"/>
          </p:nvPr>
        </p:nvSpPr>
        <p:spPr>
          <a:xfrm>
            <a:off x="503870" y="504000"/>
            <a:ext cx="5110669"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830636116"/>
      </p:ext>
    </p:extLst>
  </p:cSld>
  <p:clrMapOvr>
    <a:masterClrMapping/>
  </p:clrMapOvr>
  <p:extLst>
    <p:ext uri="{DCECCB84-F9BA-43D5-87BE-67443E8EF086}">
      <p15:sldGuideLst xmlns:p15="http://schemas.microsoft.com/office/powerpoint/2012/main">
        <p15:guide id="1" pos="3841">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3538">
          <p15:clr>
            <a:srgbClr val="FBAE40"/>
          </p15:clr>
        </p15:guide>
        <p15:guide id="7" pos="31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Full Bleed Image ">
    <p:spTree>
      <p:nvGrpSpPr>
        <p:cNvPr id="1" name=""/>
        <p:cNvGrpSpPr/>
        <p:nvPr/>
      </p:nvGrpSpPr>
      <p:grpSpPr>
        <a:xfrm>
          <a:off x="0" y="0"/>
          <a:ext cx="0" cy="0"/>
          <a:chOff x="0" y="0"/>
          <a:chExt cx="0" cy="0"/>
        </a:xfrm>
      </p:grpSpPr>
      <p:sp>
        <p:nvSpPr>
          <p:cNvPr id="5" name="Picture Placeholder"/>
          <p:cNvSpPr>
            <a:spLocks noGrp="1"/>
          </p:cNvSpPr>
          <p:nvPr>
            <p:ph type="pic" sz="quarter" idx="10" hasCustomPrompt="1"/>
          </p:nvPr>
        </p:nvSpPr>
        <p:spPr bwMode="gray">
          <a:xfrm>
            <a:off x="1" y="0"/>
            <a:ext cx="12192000" cy="6858000"/>
          </a:xfrm>
          <a:noFill/>
        </p:spPr>
        <p:txBody>
          <a:bodyPr vert="horz" lIns="0" tIns="2448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Tree>
    <p:extLst>
      <p:ext uri="{BB962C8B-B14F-4D97-AF65-F5344CB8AC3E}">
        <p14:creationId xmlns:p14="http://schemas.microsoft.com/office/powerpoint/2010/main" val="17000710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0820" y="1620000"/>
            <a:ext cx="5326613" cy="4716000"/>
          </a:xfrm>
          <a:noFill/>
        </p:spPr>
        <p:txBody>
          <a:bodyPr vert="horz" lIns="0" tIns="1512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screenshot</a:t>
            </a:r>
            <a:endParaRPr lang="de-DE"/>
          </a:p>
        </p:txBody>
      </p:sp>
      <p:sp>
        <p:nvSpPr>
          <p:cNvPr id="4" name="Text Placeholder"/>
          <p:cNvSpPr>
            <a:spLocks noGrp="1"/>
          </p:cNvSpPr>
          <p:nvPr>
            <p:ph type="body" sz="quarter" idx="10" hasCustomPrompt="1"/>
          </p:nvPr>
        </p:nvSpPr>
        <p:spPr>
          <a:xfrm>
            <a:off x="503869" y="1620000"/>
            <a:ext cx="5326613"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575760227"/>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3674">
          <p15:clr>
            <a:srgbClr val="FBAE40"/>
          </p15:clr>
        </p15:guide>
        <p15:guide id="4" pos="4008">
          <p15:clr>
            <a:srgbClr val="FBAE40"/>
          </p15:clr>
        </p15:guide>
        <p15:guide id="5" pos="7364">
          <p15:clr>
            <a:srgbClr val="FBAE40"/>
          </p15:clr>
        </p15:guide>
        <p15:guide id="6" orient="horz" pos="317">
          <p15:clr>
            <a:srgbClr val="FBAE40"/>
          </p15:clr>
        </p15:guide>
        <p15:guide id="7" orient="horz" pos="551">
          <p15:clr>
            <a:srgbClr val="FBAE40"/>
          </p15:clr>
        </p15:guide>
        <p15:guide id="8" orient="horz" pos="399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3869" y="1620000"/>
            <a:ext cx="11182288" cy="4716000"/>
          </a:xfrm>
          <a:noFill/>
        </p:spPr>
        <p:txBody>
          <a:bodyPr tIns="1368000"/>
          <a:lstStyle>
            <a:lvl1pPr algn="ctr">
              <a:defRPr sz="1400" b="0"/>
            </a:lvl1pPr>
          </a:lstStyle>
          <a:p>
            <a:pPr lvl="0"/>
            <a:r>
              <a:rPr lang="en-US"/>
              <a:t>Click to add content</a:t>
            </a:r>
          </a:p>
        </p:txBody>
      </p:sp>
      <p:sp>
        <p:nvSpPr>
          <p:cNvPr id="2"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886851428"/>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7364">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9887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Thank You and Contact Information">
    <p:bg>
      <p:bgRef idx="1001">
        <a:schemeClr val="bg1"/>
      </p:bgRef>
    </p:bg>
    <p:spTree>
      <p:nvGrpSpPr>
        <p:cNvPr id="1" name=""/>
        <p:cNvGrpSpPr/>
        <p:nvPr/>
      </p:nvGrpSpPr>
      <p:grpSpPr>
        <a:xfrm>
          <a:off x="0" y="0"/>
          <a:ext cx="0" cy="0"/>
          <a:chOff x="0" y="0"/>
          <a:chExt cx="0" cy="0"/>
        </a:xfrm>
      </p:grpSpPr>
      <p:pic>
        <p:nvPicPr>
          <p:cNvPr id="7" name="SAP Logo" descr="SAP Logo" title="SAP Logo"/>
          <p:cNvPicPr>
            <a:picLocks noChangeAspect="1"/>
          </p:cNvPicPr>
          <p:nvPr userDrawn="1"/>
        </p:nvPicPr>
        <p:blipFill>
          <a:blip r:embed="rId2"/>
          <a:stretch>
            <a:fillRect/>
          </a:stretch>
        </p:blipFill>
        <p:spPr>
          <a:xfrm>
            <a:off x="9723033" y="5994000"/>
            <a:ext cx="1963124" cy="360000"/>
          </a:xfrm>
          <a:prstGeom prst="rect">
            <a:avLst/>
          </a:prstGeom>
        </p:spPr>
      </p:pic>
      <p:sp>
        <p:nvSpPr>
          <p:cNvPr id="93" name="Contact information"/>
          <p:cNvSpPr>
            <a:spLocks noGrp="1"/>
          </p:cNvSpPr>
          <p:nvPr>
            <p:ph type="body" sz="quarter" idx="10" hasCustomPrompt="1"/>
          </p:nvPr>
        </p:nvSpPr>
        <p:spPr>
          <a:xfrm>
            <a:off x="503869" y="2905487"/>
            <a:ext cx="5592132" cy="2501010"/>
          </a:xfrm>
        </p:spPr>
        <p:txBody>
          <a:bodyPr anchor="t" anchorCtr="0">
            <a:noAutofit/>
          </a:bodyPr>
          <a:lstStyle>
            <a:lvl1pPr>
              <a:spcBef>
                <a:spcPts val="0"/>
              </a:spcBef>
              <a:spcAft>
                <a:spcPts val="1200"/>
              </a:spcAft>
              <a:defRPr sz="1600" b="0"/>
            </a:lvl1pPr>
            <a:lvl2pPr marL="0" indent="0">
              <a:spcBef>
                <a:spcPts val="0"/>
              </a:spcBef>
              <a:buNone/>
              <a:defRPr sz="1600" b="0"/>
            </a:lvl2pPr>
          </a:lstStyle>
          <a:p>
            <a:r>
              <a:rPr lang="en-US"/>
              <a:t>Contact information:</a:t>
            </a:r>
          </a:p>
          <a:p>
            <a:pPr lvl="1"/>
            <a:r>
              <a:rPr lang="en-US"/>
              <a:t>F name L name</a:t>
            </a:r>
          </a:p>
          <a:p>
            <a:pPr lvl="1"/>
            <a:r>
              <a:rPr lang="en-US"/>
              <a:t>Title</a:t>
            </a:r>
          </a:p>
          <a:p>
            <a:pPr lvl="1"/>
            <a:r>
              <a:rPr lang="en-US"/>
              <a:t>Address</a:t>
            </a:r>
          </a:p>
          <a:p>
            <a:pPr lvl="1"/>
            <a:r>
              <a:rPr lang="en-US"/>
              <a:t>Phone number</a:t>
            </a:r>
          </a:p>
        </p:txBody>
      </p:sp>
      <p:sp>
        <p:nvSpPr>
          <p:cNvPr id="2" name="Thank you"/>
          <p:cNvSpPr>
            <a:spLocks noGrp="1"/>
          </p:cNvSpPr>
          <p:nvPr>
            <p:ph type="ctrTitle" hasCustomPrompt="1"/>
          </p:nvPr>
        </p:nvSpPr>
        <p:spPr bwMode="gray">
          <a:xfrm>
            <a:off x="503869" y="1467009"/>
            <a:ext cx="5592132" cy="923116"/>
          </a:xfrm>
        </p:spPr>
        <p:txBody>
          <a:bodyPr anchor="t" anchorCtr="0">
            <a:noAutofit/>
          </a:bodyPr>
          <a:lstStyle>
            <a:lvl1pPr>
              <a:defRPr sz="5498">
                <a:solidFill>
                  <a:schemeClr val="accent1"/>
                </a:solidFill>
                <a:latin typeface="+mj-lt"/>
              </a:defRPr>
            </a:lvl1pPr>
          </a:lstStyle>
          <a:p>
            <a:r>
              <a:rPr lang="en-US"/>
              <a:t>Thank you.</a:t>
            </a:r>
            <a:endParaRPr lang="de-DE"/>
          </a:p>
        </p:txBody>
      </p:sp>
    </p:spTree>
    <p:extLst>
      <p:ext uri="{BB962C8B-B14F-4D97-AF65-F5344CB8AC3E}">
        <p14:creationId xmlns:p14="http://schemas.microsoft.com/office/powerpoint/2010/main" val="3887294198"/>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p15:clr>
            <a:srgbClr val="FBAE40"/>
          </p15:clr>
        </p15:guide>
        <p15:guide id="2" orient="horz" pos="924">
          <p15:clr>
            <a:srgbClr val="FBAE40"/>
          </p15:clr>
        </p15:guide>
        <p15:guide id="4" orient="horz" pos="1830">
          <p15:clr>
            <a:srgbClr val="FBAE40"/>
          </p15:clr>
        </p15:guide>
        <p15:guide id="5" orient="horz" pos="4000">
          <p15:clr>
            <a:srgbClr val="FBAE40"/>
          </p15:clr>
        </p15:guide>
        <p15:guide id="6" pos="317">
          <p15:clr>
            <a:srgbClr val="FBAE40"/>
          </p15:clr>
        </p15:guide>
        <p15:guide id="8" pos="3841">
          <p15:clr>
            <a:srgbClr val="FBAE40"/>
          </p15:clr>
        </p15:guide>
        <p15:guide id="9" orient="horz" pos="31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opyright">
    <p:spTree>
      <p:nvGrpSpPr>
        <p:cNvPr id="1" name=""/>
        <p:cNvGrpSpPr/>
        <p:nvPr/>
      </p:nvGrpSpPr>
      <p:grpSpPr>
        <a:xfrm>
          <a:off x="0" y="0"/>
          <a:ext cx="0" cy="0"/>
          <a:chOff x="0" y="0"/>
          <a:chExt cx="0" cy="0"/>
        </a:xfrm>
      </p:grpSpPr>
      <p:pic>
        <p:nvPicPr>
          <p:cNvPr id="16" name="SAP Logo" descr="SAP Logo" title="SAP Logo"/>
          <p:cNvPicPr>
            <a:picLocks noChangeAspect="1"/>
          </p:cNvPicPr>
          <p:nvPr userDrawn="1"/>
        </p:nvPicPr>
        <p:blipFill>
          <a:blip r:embed="rId2"/>
          <a:stretch>
            <a:fillRect/>
          </a:stretch>
        </p:blipFill>
        <p:spPr>
          <a:xfrm>
            <a:off x="9723033" y="5994000"/>
            <a:ext cx="1963124" cy="360000"/>
          </a:xfrm>
          <a:prstGeom prst="rect">
            <a:avLst/>
          </a:prstGeom>
        </p:spPr>
      </p:pic>
      <p:sp>
        <p:nvSpPr>
          <p:cNvPr id="19" name="Copyright information English"/>
          <p:cNvSpPr txBox="1"/>
          <p:nvPr userDrawn="1"/>
        </p:nvSpPr>
        <p:spPr bwMode="black">
          <a:xfrm>
            <a:off x="503107" y="2645292"/>
            <a:ext cx="5870781" cy="3708708"/>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800" b="0" noProof="0"/>
              <a:t>© 2021 SAP SE or an SAP affiliate company. All rights reserved.</a:t>
            </a:r>
            <a:endParaRPr lang="de-DE" sz="800" kern="0">
              <a:ea typeface="Arial Unicode MS" pitchFamily="34" charset="-128"/>
              <a:cs typeface="Arial Unicode MS" pitchFamily="34" charset="-128"/>
            </a:endParaRPr>
          </a:p>
          <a:p>
            <a:pPr>
              <a:spcBef>
                <a:spcPts val="600"/>
              </a:spcBef>
            </a:pPr>
            <a:r>
              <a:rPr lang="en-US" sz="800" kern="1200">
                <a:solidFill>
                  <a:schemeClr val="tx1"/>
                </a:solidFill>
                <a:latin typeface="Arial"/>
                <a:ea typeface="Arial Unicode MS" panose="020B0604020202020204" pitchFamily="34" charset="-128"/>
                <a:cs typeface="+mn-cs"/>
              </a:rPr>
              <a:t>No part of this publication may be reproduced or transmitted in any form or for any purpose without the express permission of SAP SE or an SAP affiliate company.</a:t>
            </a:r>
          </a:p>
          <a:p>
            <a:pPr>
              <a:spcBef>
                <a:spcPts val="600"/>
              </a:spcBef>
            </a:pPr>
            <a:r>
              <a:rPr lang="en-US" sz="800" kern="1200">
                <a:solidFill>
                  <a:schemeClr val="tx1"/>
                </a:solidFill>
                <a:latin typeface="Arial"/>
                <a:ea typeface="Arial Unicode MS" panose="020B0604020202020204" pitchFamily="34" charset="-128"/>
                <a:cs typeface="+mn-cs"/>
              </a:rPr>
              <a:t>The information contained herein may be changed without prior notice. Some software products marketed by SAP SE and its distributors contain proprietary software components of other software vendors. National product specifications may vary.</a:t>
            </a:r>
          </a:p>
          <a:p>
            <a:pPr>
              <a:spcBef>
                <a:spcPts val="600"/>
              </a:spcBef>
            </a:pPr>
            <a:r>
              <a:rPr lang="en-US" sz="800" kern="1200">
                <a:solidFill>
                  <a:schemeClr val="tx1"/>
                </a:solidFill>
                <a:latin typeface="Arial"/>
                <a:ea typeface="Arial Unicode MS" panose="020B0604020202020204" pitchFamily="34" charset="-128"/>
                <a:cs typeface="+mn-cs"/>
              </a:rPr>
              <a:t>These materials are provided by SAP SE or an SAP affiliate company for informational purposes only, without representation or warranty of any kind, and SAP or its affiliated companies shall not be liable for errors or omissions with respect to the materials. The only warranties for SAP or SAP affiliate company products and services are those that are set forth in the express warranty statements accompanying such products and services, if any. Nothing herein should be construed as constituting an additional warranty. </a:t>
            </a:r>
          </a:p>
          <a:p>
            <a:pPr>
              <a:spcBef>
                <a:spcPts val="600"/>
              </a:spcBef>
            </a:pPr>
            <a:r>
              <a:rPr lang="en-US" sz="800" kern="1200">
                <a:solidFill>
                  <a:schemeClr val="tx1"/>
                </a:solidFill>
                <a:latin typeface="Arial"/>
                <a:ea typeface="Arial Unicode MS" panose="020B0604020202020204" pitchFamily="34" charset="-128"/>
                <a:cs typeface="+mn-c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platforms,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a:t>
            </a:r>
            <a:r>
              <a:rPr lang="en-US" sz="800" kern="1200" baseline="0">
                <a:solidFill>
                  <a:schemeClr val="tx1"/>
                </a:solidFill>
                <a:latin typeface="Arial"/>
                <a:ea typeface="Arial Unicode MS" panose="020B0604020202020204" pitchFamily="34" charset="-128"/>
                <a:cs typeface="+mn-cs"/>
              </a:rPr>
              <a:t> </a:t>
            </a:r>
            <a:r>
              <a:rPr lang="en-US" sz="800" kern="1200">
                <a:solidFill>
                  <a:schemeClr val="tx1"/>
                </a:solidFill>
                <a:latin typeface="Arial"/>
                <a:ea typeface="Arial Unicode MS" panose="020B0604020202020204" pitchFamily="34" charset="-128"/>
                <a:cs typeface="+mn-cs"/>
              </a:rPr>
              <a:t>risks and uncertainties that could cause actual results to differ materially from expectations. Readers are cautioned not to place undue reliance on these forward-looking statements, and they should not be relied upon in making purchasing decisions.</a:t>
            </a:r>
          </a:p>
          <a:p>
            <a:pPr>
              <a:spcBef>
                <a:spcPts val="600"/>
              </a:spcBef>
            </a:pPr>
            <a:r>
              <a:rPr lang="en-US" sz="800" kern="1200">
                <a:solidFill>
                  <a:schemeClr val="tx1"/>
                </a:solidFill>
                <a:latin typeface="Arial"/>
                <a:ea typeface="Arial Unicode MS" panose="020B0604020202020204" pitchFamily="34" charset="-128"/>
                <a:cs typeface="+mn-cs"/>
              </a:rPr>
              <a:t>SAP and other SAP products and services mentioned herein as well as their respective logos are trademarks or registered trademarks of SAP SE (or an SAP affiliate company) in Germany and other countries. All other product and service names mentioned are the trademarks of their respective companies. </a:t>
            </a:r>
          </a:p>
          <a:p>
            <a:pPr>
              <a:spcBef>
                <a:spcPts val="600"/>
              </a:spcBef>
            </a:pPr>
            <a:r>
              <a:rPr lang="en-US" sz="800" kern="1200">
                <a:solidFill>
                  <a:schemeClr val="tx1"/>
                </a:solidFill>
                <a:latin typeface="Arial"/>
                <a:ea typeface="Arial Unicode MS" panose="020B0604020202020204" pitchFamily="34" charset="-128"/>
                <a:cs typeface="+mn-cs"/>
              </a:rPr>
              <a:t>See </a:t>
            </a:r>
            <a:r>
              <a:rPr lang="en-US" sz="800" kern="1200">
                <a:solidFill>
                  <a:schemeClr val="tx1"/>
                </a:solidFill>
                <a:latin typeface="Arial"/>
                <a:ea typeface="Arial Unicode MS" panose="020B0604020202020204" pitchFamily="34" charset="-128"/>
                <a:cs typeface="+mn-cs"/>
                <a:hlinkClick r:id="rId3"/>
              </a:rPr>
              <a:t>www.sap.com/trademark</a:t>
            </a:r>
            <a:r>
              <a:rPr lang="en-US" sz="800" kern="1200">
                <a:solidFill>
                  <a:schemeClr val="tx1"/>
                </a:solidFill>
                <a:latin typeface="Arial"/>
                <a:ea typeface="Arial Unicode MS" panose="020B0604020202020204" pitchFamily="34" charset="-128"/>
                <a:cs typeface="+mn-cs"/>
              </a:rPr>
              <a:t> for additional trademark information and notices.</a:t>
            </a:r>
          </a:p>
        </p:txBody>
      </p:sp>
      <p:sp>
        <p:nvSpPr>
          <p:cNvPr id="44" name="www.sap.com - contact SAP link">
            <a:hlinkClick r:id="rId4" tooltip="www.sap.com/contactsap"/>
          </p:cNvPr>
          <p:cNvSpPr txBox="1"/>
          <p:nvPr userDrawn="1"/>
        </p:nvSpPr>
        <p:spPr bwMode="black">
          <a:xfrm>
            <a:off x="503107" y="2461399"/>
            <a:ext cx="2214813"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1100" b="1" kern="1200">
                <a:solidFill>
                  <a:schemeClr val="accent1"/>
                </a:solidFill>
                <a:latin typeface="Arial"/>
                <a:ea typeface="Arial Unicode MS" panose="020B0604020202020204" pitchFamily="34" charset="-128"/>
                <a:cs typeface="+mn-cs"/>
              </a:rPr>
              <a:t>www.sap.com</a:t>
            </a:r>
            <a:r>
              <a:rPr lang="en-US" sz="1100" b="1" kern="1200">
                <a:solidFill>
                  <a:schemeClr val="tx1"/>
                </a:solidFill>
                <a:latin typeface="Arial"/>
                <a:ea typeface="Arial Unicode MS" panose="020B0604020202020204" pitchFamily="34" charset="-128"/>
                <a:cs typeface="+mn-cs"/>
              </a:rPr>
              <a:t>/contactsap</a:t>
            </a:r>
          </a:p>
        </p:txBody>
      </p:sp>
      <p:sp>
        <p:nvSpPr>
          <p:cNvPr id="43" name="Follow all of SAP"/>
          <p:cNvSpPr txBox="1"/>
          <p:nvPr userDrawn="1"/>
        </p:nvSpPr>
        <p:spPr bwMode="black">
          <a:xfrm>
            <a:off x="503108" y="1461002"/>
            <a:ext cx="1228229"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1100" b="0" kern="1200">
                <a:solidFill>
                  <a:schemeClr val="tx1"/>
                </a:solidFill>
                <a:latin typeface="Arial"/>
                <a:ea typeface="Arial Unicode MS" panose="020B0604020202020204" pitchFamily="34" charset="-128"/>
                <a:cs typeface="+mn-cs"/>
              </a:rPr>
              <a:t>Follow us</a:t>
            </a:r>
          </a:p>
        </p:txBody>
      </p:sp>
      <p:pic>
        <p:nvPicPr>
          <p:cNvPr id="10" name="Linkedin icon with link">
            <a:hlinkClick r:id="rId5"/>
            <a:extLst>
              <a:ext uri="{FF2B5EF4-FFF2-40B4-BE49-F238E27FC236}">
                <a16:creationId xmlns:a16="http://schemas.microsoft.com/office/drawing/2014/main" id="{D03BED7D-4C1C-D348-B7EC-3275C42250B4}"/>
              </a:ext>
            </a:extLst>
          </p:cNvPr>
          <p:cNvPicPr>
            <a:picLocks noChangeAspect="1"/>
          </p:cNvPicPr>
          <p:nvPr userDrawn="1"/>
        </p:nvPicPr>
        <p:blipFill>
          <a:blip r:embed="rId6"/>
          <a:srcRect/>
          <a:stretch/>
        </p:blipFill>
        <p:spPr>
          <a:xfrm>
            <a:off x="2256900" y="1749960"/>
            <a:ext cx="361715" cy="361809"/>
          </a:xfrm>
          <a:prstGeom prst="rect">
            <a:avLst/>
          </a:prstGeom>
        </p:spPr>
      </p:pic>
      <p:pic>
        <p:nvPicPr>
          <p:cNvPr id="11" name="YouTube icon with link">
            <a:hlinkClick r:id="rId7"/>
            <a:extLst>
              <a:ext uri="{FF2B5EF4-FFF2-40B4-BE49-F238E27FC236}">
                <a16:creationId xmlns:a16="http://schemas.microsoft.com/office/drawing/2014/main" id="{4550E8CF-5571-DB45-85AB-8ACD63D7F0D9}"/>
              </a:ext>
            </a:extLst>
          </p:cNvPr>
          <p:cNvPicPr>
            <a:picLocks noChangeAspect="1"/>
          </p:cNvPicPr>
          <p:nvPr userDrawn="1"/>
        </p:nvPicPr>
        <p:blipFill>
          <a:blip r:embed="rId8"/>
          <a:srcRect/>
          <a:stretch/>
        </p:blipFill>
        <p:spPr>
          <a:xfrm>
            <a:off x="1666517" y="1749063"/>
            <a:ext cx="363505" cy="363600"/>
          </a:xfrm>
          <a:prstGeom prst="rect">
            <a:avLst/>
          </a:prstGeom>
        </p:spPr>
      </p:pic>
      <p:pic>
        <p:nvPicPr>
          <p:cNvPr id="12" name="Twitter icon with link">
            <a:hlinkClick r:id="rId9" tooltip="https://twitter.com/sap"/>
            <a:extLst>
              <a:ext uri="{FF2B5EF4-FFF2-40B4-BE49-F238E27FC236}">
                <a16:creationId xmlns:a16="http://schemas.microsoft.com/office/drawing/2014/main" id="{3A3DEA53-744B-5D49-B9C4-B3DD2B6F8890}"/>
              </a:ext>
            </a:extLst>
          </p:cNvPr>
          <p:cNvPicPr>
            <a:picLocks noChangeAspect="1"/>
          </p:cNvPicPr>
          <p:nvPr userDrawn="1"/>
        </p:nvPicPr>
        <p:blipFill>
          <a:blip r:embed="rId10"/>
          <a:srcRect/>
          <a:stretch/>
        </p:blipFill>
        <p:spPr>
          <a:xfrm>
            <a:off x="1077926" y="1749960"/>
            <a:ext cx="361715" cy="361809"/>
          </a:xfrm>
          <a:prstGeom prst="rect">
            <a:avLst/>
          </a:prstGeom>
        </p:spPr>
      </p:pic>
      <p:pic>
        <p:nvPicPr>
          <p:cNvPr id="13" name="Facebook icon with link">
            <a:hlinkClick r:id="rId11"/>
            <a:extLst>
              <a:ext uri="{FF2B5EF4-FFF2-40B4-BE49-F238E27FC236}">
                <a16:creationId xmlns:a16="http://schemas.microsoft.com/office/drawing/2014/main" id="{0574D7D9-99A0-C642-8DCC-BBDFBACB0C47}"/>
              </a:ext>
            </a:extLst>
          </p:cNvPr>
          <p:cNvPicPr>
            <a:picLocks noChangeAspect="1"/>
          </p:cNvPicPr>
          <p:nvPr userDrawn="1"/>
        </p:nvPicPr>
        <p:blipFill>
          <a:blip r:embed="rId12"/>
          <a:srcRect/>
          <a:stretch/>
        </p:blipFill>
        <p:spPr>
          <a:xfrm>
            <a:off x="487543" y="1749063"/>
            <a:ext cx="363505" cy="363600"/>
          </a:xfrm>
          <a:prstGeom prst="rect">
            <a:avLst/>
          </a:prstGeom>
        </p:spPr>
      </p:pic>
    </p:spTree>
    <p:extLst>
      <p:ext uri="{BB962C8B-B14F-4D97-AF65-F5344CB8AC3E}">
        <p14:creationId xmlns:p14="http://schemas.microsoft.com/office/powerpoint/2010/main" val="3701704440"/>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pyright German">
    <p:spTree>
      <p:nvGrpSpPr>
        <p:cNvPr id="1" name=""/>
        <p:cNvGrpSpPr/>
        <p:nvPr/>
      </p:nvGrpSpPr>
      <p:grpSpPr>
        <a:xfrm>
          <a:off x="0" y="0"/>
          <a:ext cx="0" cy="0"/>
          <a:chOff x="0" y="0"/>
          <a:chExt cx="0" cy="0"/>
        </a:xfrm>
      </p:grpSpPr>
      <p:sp>
        <p:nvSpPr>
          <p:cNvPr id="11" name="Copyright information">
            <a:hlinkClick r:id="rId2" tooltip="www.sap.com/contactsap"/>
          </p:cNvPr>
          <p:cNvSpPr txBox="1"/>
          <p:nvPr userDrawn="1"/>
        </p:nvSpPr>
        <p:spPr bwMode="black">
          <a:xfrm>
            <a:off x="503107" y="2461399"/>
            <a:ext cx="2579968"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1100" b="1" kern="1200">
                <a:solidFill>
                  <a:schemeClr val="accent1"/>
                </a:solidFill>
                <a:latin typeface="Arial"/>
                <a:ea typeface="Arial Unicode MS" panose="020B0604020202020204" pitchFamily="34" charset="-128"/>
                <a:cs typeface="+mn-cs"/>
              </a:rPr>
              <a:t>www.sap.com/germany</a:t>
            </a:r>
            <a:r>
              <a:rPr lang="en-US" sz="1100" b="1" kern="1200">
                <a:solidFill>
                  <a:schemeClr val="tx1"/>
                </a:solidFill>
                <a:latin typeface="Arial"/>
                <a:ea typeface="Arial Unicode MS" panose="020B0604020202020204" pitchFamily="34" charset="-128"/>
                <a:cs typeface="+mn-cs"/>
              </a:rPr>
              <a:t>/contactsap</a:t>
            </a:r>
          </a:p>
        </p:txBody>
      </p:sp>
      <p:pic>
        <p:nvPicPr>
          <p:cNvPr id="17" name="SAP Logo" descr="SAP Logo" title="SAP Logo"/>
          <p:cNvPicPr>
            <a:picLocks noChangeAspect="1"/>
          </p:cNvPicPr>
          <p:nvPr userDrawn="1"/>
        </p:nvPicPr>
        <p:blipFill>
          <a:blip r:embed="rId3"/>
          <a:stretch>
            <a:fillRect/>
          </a:stretch>
        </p:blipFill>
        <p:spPr>
          <a:xfrm>
            <a:off x="9723033" y="5994000"/>
            <a:ext cx="1963124" cy="360000"/>
          </a:xfrm>
          <a:prstGeom prst="rect">
            <a:avLst/>
          </a:prstGeom>
        </p:spPr>
      </p:pic>
      <p:sp>
        <p:nvSpPr>
          <p:cNvPr id="32" name="Copyright information-German"/>
          <p:cNvSpPr txBox="1"/>
          <p:nvPr userDrawn="1"/>
        </p:nvSpPr>
        <p:spPr bwMode="black">
          <a:xfrm>
            <a:off x="503867" y="2645292"/>
            <a:ext cx="6075226" cy="3708708"/>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800" b="0" noProof="0"/>
              <a:t>© 2021 SAP SE </a:t>
            </a:r>
            <a:r>
              <a:rPr lang="de-DE" sz="800" b="0" noProof="0"/>
              <a:t>oder ein SAP-Konzernunternehmen. Alle Rechte vorbehalten</a:t>
            </a:r>
            <a:r>
              <a:rPr lang="en-US" sz="800" b="0" noProof="0"/>
              <a:t>.</a:t>
            </a:r>
            <a:endParaRPr lang="de-DE" sz="800" kern="0">
              <a:ea typeface="Arial Unicode MS" pitchFamily="34" charset="-128"/>
              <a:cs typeface="Arial Unicode MS" pitchFamily="34" charset="-128"/>
            </a:endParaRPr>
          </a:p>
          <a:p>
            <a:pPr>
              <a:spcBef>
                <a:spcPts val="600"/>
              </a:spcBef>
            </a:pPr>
            <a:r>
              <a:rPr lang="de-DE" sz="800" kern="1200" noProof="0">
                <a:solidFill>
                  <a:schemeClr val="tx1"/>
                </a:solidFill>
                <a:effectLst/>
                <a:latin typeface="Arial"/>
                <a:ea typeface="+mn-ea"/>
                <a:cs typeface="+mn-cs"/>
              </a:rPr>
              <a:t>Weitergabe und Vervielfältigung dieser Publikation oder von Teilen daraus sind, zu welchem Zweck und in welcher Form auch immer, ohne die ausdrückliche schriftliche Genehmigung durch SAP SE oder ein SAP-Konzernunternehmen nicht gestattet.</a:t>
            </a:r>
          </a:p>
          <a:p>
            <a:pPr>
              <a:spcBef>
                <a:spcPts val="600"/>
              </a:spcBef>
            </a:pPr>
            <a:r>
              <a:rPr lang="de-DE" sz="800" kern="1200" noProof="0">
                <a:solidFill>
                  <a:schemeClr val="tx1"/>
                </a:solidFill>
                <a:effectLst/>
                <a:latin typeface="Arial"/>
                <a:ea typeface="+mn-ea"/>
                <a:cs typeface="+mn-cs"/>
              </a:rPr>
              <a:t>In dieser Publikation enthaltene Informationen können ohne vorherige Ankündigung geändert werden. Die von SAP SE oder deren Vertriebsfirmen angebotenen Softwareprodukte können Softwarekomponenten auch anderer Softwarehersteller enthalten. Produkte können länderspezifische Unterschiede aufweisen.</a:t>
            </a:r>
          </a:p>
          <a:p>
            <a:pPr>
              <a:spcBef>
                <a:spcPts val="600"/>
              </a:spcBef>
            </a:pPr>
            <a:r>
              <a:rPr lang="de-DE" sz="800" kern="1200" noProof="0">
                <a:solidFill>
                  <a:schemeClr val="tx1"/>
                </a:solidFill>
                <a:effectLst/>
                <a:latin typeface="Arial"/>
                <a:ea typeface="+mn-ea"/>
                <a:cs typeface="+mn-cs"/>
              </a:rPr>
              <a:t>Die vorliegenden Unterlagen werden von der SAP SE oder einem SAP-Konzernunternehmen bereitgestellt und dienen ausschließlich zu Informationszwecken. Die SAP SE oder ihre Konzernunternehmen übernehmen keinerlei Haftung oder Gewährleistung für Fehler oder Unvollständigkeiten in dieser Publikation. Die SAP SE 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a:spcBef>
                <a:spcPts val="600"/>
              </a:spcBef>
            </a:pPr>
            <a:r>
              <a:rPr lang="de-DE" sz="800" kern="1200" noProof="0">
                <a:solidFill>
                  <a:schemeClr val="tx1"/>
                </a:solidFill>
                <a:effectLst/>
                <a:latin typeface="Arial"/>
                <a:ea typeface="+mn-ea"/>
                <a:cs typeface="+mn-cs"/>
              </a:rPr>
              <a:t>Insbesondere sind die SAP SE 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 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Dem Leser wird empfohlen, diesen vorausschauenden Aussagen kein übertriebenes Vertrauen zu schenken und sich bei Kaufentscheidungen nicht auf sie zu stützen.</a:t>
            </a:r>
          </a:p>
          <a:p>
            <a:pPr>
              <a:spcBef>
                <a:spcPts val="600"/>
              </a:spcBef>
            </a:pPr>
            <a:r>
              <a:rPr lang="de-DE" sz="800" kern="1200" noProof="0">
                <a:solidFill>
                  <a:schemeClr val="tx1"/>
                </a:solidFill>
                <a:effectLst/>
                <a:latin typeface="Arial"/>
                <a:ea typeface="+mn-ea"/>
                <a:cs typeface="+mn-cs"/>
              </a:rPr>
              <a:t>SAP und andere in diesem Dokument erwähnte Produkte und Dienstleistungen von SAP sowie die dazugehörigen Logos sind Marken oder eingetragene Marken der SAP SE (oder von einem SAP-Konzernunternehmen) in Deutschland und verschiedenen anderen Ländern weltweit.</a:t>
            </a:r>
            <a:r>
              <a:rPr lang="de-DE" sz="800" kern="1200" baseline="0" noProof="0">
                <a:solidFill>
                  <a:schemeClr val="tx1"/>
                </a:solidFill>
                <a:effectLst/>
                <a:latin typeface="Arial"/>
                <a:ea typeface="+mn-ea"/>
                <a:cs typeface="+mn-cs"/>
              </a:rPr>
              <a:t> </a:t>
            </a:r>
            <a:r>
              <a:rPr lang="de-DE" sz="800" kern="1200" noProof="0">
                <a:solidFill>
                  <a:schemeClr val="tx1"/>
                </a:solidFill>
                <a:effectLst/>
                <a:latin typeface="Arial"/>
                <a:ea typeface="+mn-ea"/>
                <a:cs typeface="+mn-cs"/>
              </a:rPr>
              <a:t>Alle anderen Namen von Produkten und Dienstleistungen sind Marken der jeweiligen Firmen. </a:t>
            </a:r>
          </a:p>
          <a:p>
            <a:pPr>
              <a:spcBef>
                <a:spcPts val="600"/>
              </a:spcBef>
            </a:pPr>
            <a:r>
              <a:rPr lang="de-DE" sz="800" kern="1200" noProof="0">
                <a:solidFill>
                  <a:schemeClr val="tx1"/>
                </a:solidFill>
                <a:effectLst/>
                <a:latin typeface="Arial"/>
                <a:ea typeface="+mn-ea"/>
                <a:cs typeface="+mn-cs"/>
              </a:rPr>
              <a:t>Zusätzliche Informationen zur Marke und Vermerke finden Sie auf der Seite </a:t>
            </a:r>
            <a:r>
              <a:rPr lang="en-US" sz="800" kern="1200">
                <a:solidFill>
                  <a:schemeClr val="tx1"/>
                </a:solidFill>
                <a:latin typeface="Arial"/>
                <a:ea typeface="Arial Unicode MS" panose="020B0604020202020204" pitchFamily="34" charset="-128"/>
                <a:cs typeface="+mn-cs"/>
                <a:hlinkClick r:id="rId4"/>
              </a:rPr>
              <a:t>www.sap.com/trademark</a:t>
            </a:r>
            <a:r>
              <a:rPr lang="en-US" sz="800" kern="1200">
                <a:solidFill>
                  <a:schemeClr val="tx1"/>
                </a:solidFill>
                <a:latin typeface="Arial"/>
                <a:ea typeface="Arial Unicode MS" panose="020B0604020202020204" pitchFamily="34" charset="-128"/>
                <a:cs typeface="+mn-cs"/>
              </a:rPr>
              <a:t> </a:t>
            </a:r>
            <a:endParaRPr lang="de-DE" sz="800" kern="1200" noProof="0">
              <a:solidFill>
                <a:schemeClr val="tx1"/>
              </a:solidFill>
              <a:effectLst/>
              <a:latin typeface="Arial"/>
              <a:ea typeface="+mn-ea"/>
              <a:cs typeface="+mn-cs"/>
            </a:endParaRPr>
          </a:p>
        </p:txBody>
      </p:sp>
      <p:sp>
        <p:nvSpPr>
          <p:cNvPr id="20" name="SAP folgen auf"/>
          <p:cNvSpPr txBox="1"/>
          <p:nvPr userDrawn="1"/>
        </p:nvSpPr>
        <p:spPr bwMode="black">
          <a:xfrm>
            <a:off x="503866" y="1461002"/>
            <a:ext cx="1228229"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de-DE" sz="1100" b="0" kern="1200" noProof="0">
                <a:solidFill>
                  <a:schemeClr val="tx1"/>
                </a:solidFill>
                <a:latin typeface="Arial"/>
                <a:ea typeface="Arial Unicode MS" panose="020B0604020202020204" pitchFamily="34" charset="-128"/>
                <a:cs typeface="+mn-cs"/>
              </a:rPr>
              <a:t>SAP folgen auf</a:t>
            </a:r>
          </a:p>
        </p:txBody>
      </p:sp>
      <p:pic>
        <p:nvPicPr>
          <p:cNvPr id="10" name="Linkedin icon with link">
            <a:hlinkClick r:id="rId5"/>
            <a:extLst>
              <a:ext uri="{FF2B5EF4-FFF2-40B4-BE49-F238E27FC236}">
                <a16:creationId xmlns:a16="http://schemas.microsoft.com/office/drawing/2014/main" id="{7D1F0187-E2B3-E84B-B66C-2F4329298216}"/>
              </a:ext>
            </a:extLst>
          </p:cNvPr>
          <p:cNvPicPr>
            <a:picLocks noChangeAspect="1"/>
          </p:cNvPicPr>
          <p:nvPr userDrawn="1"/>
        </p:nvPicPr>
        <p:blipFill>
          <a:blip r:embed="rId6"/>
          <a:srcRect/>
          <a:stretch/>
        </p:blipFill>
        <p:spPr>
          <a:xfrm>
            <a:off x="2256900" y="1749960"/>
            <a:ext cx="361715" cy="361809"/>
          </a:xfrm>
          <a:prstGeom prst="rect">
            <a:avLst/>
          </a:prstGeom>
        </p:spPr>
      </p:pic>
      <p:pic>
        <p:nvPicPr>
          <p:cNvPr id="12" name="YouTube icon with link">
            <a:hlinkClick r:id="rId7"/>
            <a:extLst>
              <a:ext uri="{FF2B5EF4-FFF2-40B4-BE49-F238E27FC236}">
                <a16:creationId xmlns:a16="http://schemas.microsoft.com/office/drawing/2014/main" id="{E3EFD77E-732B-3042-869E-DD34D616C8DC}"/>
              </a:ext>
            </a:extLst>
          </p:cNvPr>
          <p:cNvPicPr>
            <a:picLocks noChangeAspect="1"/>
          </p:cNvPicPr>
          <p:nvPr userDrawn="1"/>
        </p:nvPicPr>
        <p:blipFill>
          <a:blip r:embed="rId8"/>
          <a:srcRect/>
          <a:stretch/>
        </p:blipFill>
        <p:spPr>
          <a:xfrm>
            <a:off x="1666517" y="1749063"/>
            <a:ext cx="363505" cy="363600"/>
          </a:xfrm>
          <a:prstGeom prst="rect">
            <a:avLst/>
          </a:prstGeom>
        </p:spPr>
      </p:pic>
      <p:pic>
        <p:nvPicPr>
          <p:cNvPr id="13" name="Twitter icon with link">
            <a:hlinkClick r:id="rId9" tooltip="https://twitter.com/sap"/>
            <a:extLst>
              <a:ext uri="{FF2B5EF4-FFF2-40B4-BE49-F238E27FC236}">
                <a16:creationId xmlns:a16="http://schemas.microsoft.com/office/drawing/2014/main" id="{F964F380-9DA3-B140-A34E-13AB1317334E}"/>
              </a:ext>
            </a:extLst>
          </p:cNvPr>
          <p:cNvPicPr>
            <a:picLocks noChangeAspect="1"/>
          </p:cNvPicPr>
          <p:nvPr userDrawn="1"/>
        </p:nvPicPr>
        <p:blipFill>
          <a:blip r:embed="rId10"/>
          <a:srcRect/>
          <a:stretch/>
        </p:blipFill>
        <p:spPr>
          <a:xfrm>
            <a:off x="1077926" y="1749960"/>
            <a:ext cx="361715" cy="361809"/>
          </a:xfrm>
          <a:prstGeom prst="rect">
            <a:avLst/>
          </a:prstGeom>
        </p:spPr>
      </p:pic>
      <p:pic>
        <p:nvPicPr>
          <p:cNvPr id="14" name="Facebook icon with link">
            <a:hlinkClick r:id="rId11"/>
            <a:extLst>
              <a:ext uri="{FF2B5EF4-FFF2-40B4-BE49-F238E27FC236}">
                <a16:creationId xmlns:a16="http://schemas.microsoft.com/office/drawing/2014/main" id="{2F0BB96A-1F55-4D49-8BC7-DCE332FFA2FB}"/>
              </a:ext>
            </a:extLst>
          </p:cNvPr>
          <p:cNvPicPr>
            <a:picLocks noChangeAspect="1"/>
          </p:cNvPicPr>
          <p:nvPr userDrawn="1"/>
        </p:nvPicPr>
        <p:blipFill>
          <a:blip r:embed="rId12"/>
          <a:srcRect/>
          <a:stretch/>
        </p:blipFill>
        <p:spPr>
          <a:xfrm>
            <a:off x="487543" y="1749063"/>
            <a:ext cx="363505" cy="363600"/>
          </a:xfrm>
          <a:prstGeom prst="rect">
            <a:avLst/>
          </a:prstGeom>
        </p:spPr>
      </p:pic>
    </p:spTree>
    <p:extLst>
      <p:ext uri="{BB962C8B-B14F-4D97-AF65-F5344CB8AC3E}">
        <p14:creationId xmlns:p14="http://schemas.microsoft.com/office/powerpoint/2010/main" val="2611682978"/>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868" y="1620000"/>
            <a:ext cx="11183565"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335296664"/>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65E04D4-2213-9E41-B303-A604B2545E63}" type="datetimeFigureOut">
              <a:rPr lang="en-US" smtClean="0"/>
              <a:t>2/11/2022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0DD4111-46E5-4F45-B774-2D1CDCCAFE5D}" type="slidenum">
              <a:rPr lang="en-US" smtClean="0"/>
              <a:t>‹#›</a:t>
            </a:fld>
            <a:endParaRPr lang="en-US"/>
          </a:p>
        </p:txBody>
      </p:sp>
    </p:spTree>
    <p:extLst>
      <p:ext uri="{BB962C8B-B14F-4D97-AF65-F5344CB8AC3E}">
        <p14:creationId xmlns:p14="http://schemas.microsoft.com/office/powerpoint/2010/main" val="41744832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02B062-8B80-6C42-93FF-7E20EA97E646}"/>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4CCE72A7-31A7-8E4C-8DF4-CD95D81380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038E5830-797E-D74C-9EA8-40480DA44466}"/>
              </a:ext>
            </a:extLst>
          </p:cNvPr>
          <p:cNvSpPr>
            <a:spLocks noGrp="1"/>
          </p:cNvSpPr>
          <p:nvPr>
            <p:ph type="dt" sz="half" idx="10"/>
          </p:nvPr>
        </p:nvSpPr>
        <p:spPr/>
        <p:txBody>
          <a:bodyPr/>
          <a:lstStyle/>
          <a:p>
            <a:fld id="{C369F45D-CC88-D548-B0FF-BA643542503E}" type="datetimeFigureOut">
              <a:rPr lang="de-DE" smtClean="0"/>
              <a:t>11.02.2022</a:t>
            </a:fld>
            <a:endParaRPr lang="de-DE"/>
          </a:p>
        </p:txBody>
      </p:sp>
      <p:sp>
        <p:nvSpPr>
          <p:cNvPr id="5" name="Fußzeilenplatzhalter 4">
            <a:extLst>
              <a:ext uri="{FF2B5EF4-FFF2-40B4-BE49-F238E27FC236}">
                <a16:creationId xmlns:a16="http://schemas.microsoft.com/office/drawing/2014/main" id="{C11187F4-DED1-0E40-92D6-F22257D1EE9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1CBB3CD-F660-8D45-996A-02E4F5E2386B}"/>
              </a:ext>
            </a:extLst>
          </p:cNvPr>
          <p:cNvSpPr>
            <a:spLocks noGrp="1"/>
          </p:cNvSpPr>
          <p:nvPr>
            <p:ph type="sldNum" sz="quarter" idx="12"/>
          </p:nvPr>
        </p:nvSpPr>
        <p:spPr/>
        <p:txBody>
          <a:bodyPr/>
          <a:lstStyle/>
          <a:p>
            <a:fld id="{5EA92018-5603-F740-AEF3-0D93E1075364}" type="slidenum">
              <a:rPr lang="de-DE" smtClean="0"/>
              <a:t>‹#›</a:t>
            </a:fld>
            <a:endParaRPr lang="de-DE"/>
          </a:p>
        </p:txBody>
      </p:sp>
    </p:spTree>
    <p:extLst>
      <p:ext uri="{BB962C8B-B14F-4D97-AF65-F5344CB8AC3E}">
        <p14:creationId xmlns:p14="http://schemas.microsoft.com/office/powerpoint/2010/main" val="3925697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theme" Target="../theme/theme2.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12" cstate="screen">
            <a:extLst>
              <a:ext uri="{28A0092B-C50C-407E-A947-70E740481C1C}">
                <a14:useLocalDpi xmlns:a14="http://schemas.microsoft.com/office/drawing/2010/main"/>
              </a:ext>
            </a:extLst>
          </a:blip>
          <a:srcRect/>
          <a:stretch/>
        </p:blipFill>
        <p:spPr>
          <a:xfrm>
            <a:off x="0" y="0"/>
            <a:ext cx="12188826" cy="6856412"/>
          </a:xfrm>
          <a:prstGeom prst="rect">
            <a:avLst/>
          </a:prstGeom>
        </p:spPr>
      </p:pic>
      <p:pic>
        <p:nvPicPr>
          <p:cNvPr id="11" name="Picture 10"/>
          <p:cNvPicPr>
            <a:picLocks noChangeAspect="1"/>
          </p:cNvPicPr>
          <p:nvPr userDrawn="1"/>
        </p:nvPicPr>
        <p:blipFill>
          <a:blip r:embed="rId13"/>
          <a:stretch>
            <a:fillRect/>
          </a:stretch>
        </p:blipFill>
        <p:spPr>
          <a:xfrm>
            <a:off x="10139144" y="5208746"/>
            <a:ext cx="2052857" cy="1649253"/>
          </a:xfrm>
          <a:prstGeom prst="rect">
            <a:avLst/>
          </a:prstGeom>
        </p:spPr>
      </p:pic>
      <p:sp>
        <p:nvSpPr>
          <p:cNvPr id="2" name="Title Placeholder 1"/>
          <p:cNvSpPr>
            <a:spLocks noGrp="1"/>
          </p:cNvSpPr>
          <p:nvPr>
            <p:ph type="title"/>
          </p:nvPr>
        </p:nvSpPr>
        <p:spPr bwMode="gray">
          <a:xfrm>
            <a:off x="323916" y="324000"/>
            <a:ext cx="11542194" cy="756000"/>
          </a:xfrm>
          <a:prstGeom prst="rect">
            <a:avLst/>
          </a:prstGeom>
        </p:spPr>
        <p:txBody>
          <a:bodyPr vert="horz" lIns="0" tIns="0" rIns="0" bIns="0" rtlCol="0" anchor="ctr" anchorCtr="0">
            <a:noAutofit/>
          </a:bodyPr>
          <a:lstStyle/>
          <a:p>
            <a:r>
              <a:rPr lang="en-US" noProof="0"/>
              <a:t>Insert page title</a:t>
            </a:r>
          </a:p>
        </p:txBody>
      </p:sp>
      <p:sp>
        <p:nvSpPr>
          <p:cNvPr id="3" name="Text Placeholder 2"/>
          <p:cNvSpPr>
            <a:spLocks noGrp="1"/>
          </p:cNvSpPr>
          <p:nvPr>
            <p:ph type="body" idx="1"/>
          </p:nvPr>
        </p:nvSpPr>
        <p:spPr bwMode="gray">
          <a:xfrm>
            <a:off x="323916" y="1690688"/>
            <a:ext cx="11542194" cy="4391025"/>
          </a:xfrm>
          <a:prstGeom prst="rect">
            <a:avLst/>
          </a:prstGeom>
        </p:spPr>
        <p:txBody>
          <a:bodyPr vert="horz" lIns="0" tIns="0" rIns="0" bIns="0" rtlCol="0">
            <a:noAutofit/>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cxnSp>
        <p:nvCxnSpPr>
          <p:cNvPr id="8" name="Straight Connector 7"/>
          <p:cNvCxnSpPr/>
          <p:nvPr userDrawn="1"/>
        </p:nvCxnSpPr>
        <p:spPr>
          <a:xfrm>
            <a:off x="323916" y="1231200"/>
            <a:ext cx="11542194"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bwMode="black">
          <a:xfrm>
            <a:off x="323916" y="6620811"/>
            <a:ext cx="3339788" cy="138467"/>
          </a:xfrm>
          <a:prstGeom prst="rect">
            <a:avLst/>
          </a:prstGeom>
          <a:noFill/>
        </p:spPr>
        <p:txBody>
          <a:bodyPr wrap="none" lIns="0" tIns="0" rIns="0" bIns="0" rtlCol="0">
            <a:spAutoFit/>
          </a:bodyPr>
          <a:lstStyle/>
          <a:p>
            <a:pPr marL="158732" indent="-158732" defTabSz="1088449">
              <a:buClr>
                <a:srgbClr val="FFFFFF"/>
              </a:buClr>
              <a:buFont typeface="Arial" pitchFamily="34" charset="0"/>
              <a:buChar char="©"/>
            </a:pPr>
            <a:r>
              <a:rPr lang="en-US" sz="900">
                <a:solidFill>
                  <a:srgbClr val="FFFFFF"/>
                </a:solidFill>
              </a:rPr>
              <a:t>2017 SAP SE or an SAP affiliate company. All rights reserved.</a:t>
            </a:r>
          </a:p>
        </p:txBody>
      </p:sp>
      <p:sp>
        <p:nvSpPr>
          <p:cNvPr id="34" name="TextBox 33"/>
          <p:cNvSpPr txBox="1"/>
          <p:nvPr/>
        </p:nvSpPr>
        <p:spPr bwMode="black">
          <a:xfrm>
            <a:off x="11724033" y="6620811"/>
            <a:ext cx="141027" cy="138467"/>
          </a:xfrm>
          <a:prstGeom prst="rect">
            <a:avLst/>
          </a:prstGeom>
          <a:noFill/>
        </p:spPr>
        <p:txBody>
          <a:bodyPr wrap="none" lIns="0" tIns="0" rIns="0" bIns="0" rtlCol="0">
            <a:spAutoFit/>
          </a:bodyPr>
          <a:lstStyle/>
          <a:p>
            <a:pPr marL="111492" indent="-111492" algn="r" defTabSz="1088449">
              <a:buClr>
                <a:srgbClr val="666666"/>
              </a:buClr>
              <a:buFont typeface="Arial" pitchFamily="34" charset="0"/>
              <a:buNone/>
            </a:pPr>
            <a:fld id="{0BDC132A-5C91-4078-9777-31DA19A62E0A}" type="slidenum">
              <a:rPr lang="en-US" sz="900" smtClean="0">
                <a:solidFill>
                  <a:srgbClr val="FFFFFF"/>
                </a:solidFill>
              </a:rPr>
              <a:pPr marL="111492" indent="-111492" algn="r" defTabSz="1088449">
                <a:buClr>
                  <a:srgbClr val="666666"/>
                </a:buClr>
                <a:buFont typeface="Arial" pitchFamily="34" charset="0"/>
                <a:buNone/>
              </a:pPr>
              <a:t>‹#›</a:t>
            </a:fld>
            <a:endParaRPr lang="en-US" sz="900">
              <a:solidFill>
                <a:srgbClr val="FFFFFF"/>
              </a:solidFill>
            </a:endParaRPr>
          </a:p>
        </p:txBody>
      </p:sp>
      <p:sp>
        <p:nvSpPr>
          <p:cNvPr id="4" name="Information_Classification"/>
          <p:cNvSpPr txBox="1"/>
          <p:nvPr userDrawn="1"/>
        </p:nvSpPr>
        <p:spPr>
          <a:xfrm>
            <a:off x="10766797" y="6622360"/>
            <a:ext cx="314107" cy="138467"/>
          </a:xfrm>
          <a:prstGeom prst="rect">
            <a:avLst/>
          </a:prstGeom>
          <a:noFill/>
        </p:spPr>
        <p:txBody>
          <a:bodyPr vert="horz" wrap="none" lIns="0" tIns="0" rIns="0" bIns="0" rtlCol="0">
            <a:spAutoFit/>
          </a:bodyPr>
          <a:lstStyle/>
          <a:p>
            <a:pPr defTabSz="1088449" fontAlgn="base">
              <a:spcBef>
                <a:spcPct val="50000"/>
              </a:spcBef>
              <a:spcAft>
                <a:spcPct val="0"/>
              </a:spcAft>
              <a:buClr>
                <a:srgbClr val="F0AB00"/>
              </a:buClr>
              <a:buSzPct val="80000"/>
            </a:pPr>
            <a:r>
              <a:rPr lang="en-US" sz="900" kern="0">
                <a:solidFill>
                  <a:srgbClr val="FFFFFF"/>
                </a:solidFill>
                <a:ea typeface="Arial Unicode MS" pitchFamily="34" charset="-128"/>
                <a:cs typeface="Arial Unicode MS" pitchFamily="34" charset="-128"/>
                <a:sym typeface="Arial" panose="020B0604020202020204" pitchFamily="34" charset="0"/>
              </a:rPr>
              <a:t>Public</a:t>
            </a:r>
          </a:p>
        </p:txBody>
      </p:sp>
    </p:spTree>
    <p:extLst>
      <p:ext uri="{BB962C8B-B14F-4D97-AF65-F5344CB8AC3E}">
        <p14:creationId xmlns:p14="http://schemas.microsoft.com/office/powerpoint/2010/main" val="3205598230"/>
      </p:ext>
    </p:extLst>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Lst>
  <p:hf hdr="0" ftr="0" dt="0"/>
  <p:txStyles>
    <p:titleStyle>
      <a:lvl1pPr algn="l" defTabSz="1088449" rtl="0" eaLnBrk="1" latinLnBrk="0" hangingPunct="1">
        <a:spcBef>
          <a:spcPct val="0"/>
        </a:spcBef>
        <a:buNone/>
        <a:defRPr sz="2799" b="1" kern="1200">
          <a:solidFill>
            <a:schemeClr val="tx1"/>
          </a:solidFill>
          <a:latin typeface="+mj-lt"/>
          <a:ea typeface="+mj-ea"/>
          <a:cs typeface="+mj-cs"/>
        </a:defRPr>
      </a:lvl1pPr>
    </p:titleStyle>
    <p:bodyStyle>
      <a:lvl1pPr marL="0" indent="0" algn="l" defTabSz="1088449" rtl="0" eaLnBrk="1" latinLnBrk="0" hangingPunct="1">
        <a:spcBef>
          <a:spcPts val="2399"/>
        </a:spcBef>
        <a:buClr>
          <a:schemeClr val="accent1"/>
        </a:buClr>
        <a:buSzPct val="80000"/>
        <a:buFontTx/>
        <a:buNone/>
        <a:defRPr sz="1999" b="1" kern="1200">
          <a:solidFill>
            <a:schemeClr val="tx1"/>
          </a:solidFill>
          <a:latin typeface="+mn-lt"/>
          <a:ea typeface="+mn-ea"/>
          <a:cs typeface="+mn-cs"/>
        </a:defRPr>
      </a:lvl1pPr>
      <a:lvl2pPr marL="0" indent="0" algn="l" defTabSz="1088449" rtl="0" eaLnBrk="1" latinLnBrk="0" hangingPunct="1">
        <a:spcBef>
          <a:spcPts val="600"/>
        </a:spcBef>
        <a:buClr>
          <a:schemeClr val="accent1"/>
        </a:buClr>
        <a:buSzPct val="80000"/>
        <a:buFont typeface="Wingdings" pitchFamily="2" charset="2"/>
        <a:buNone/>
        <a:defRPr sz="1999" kern="1200">
          <a:solidFill>
            <a:schemeClr val="tx1"/>
          </a:solidFill>
          <a:latin typeface="+mn-lt"/>
          <a:ea typeface="+mn-ea"/>
          <a:cs typeface="+mn-cs"/>
        </a:defRPr>
      </a:lvl2pPr>
      <a:lvl3pPr marL="179946" indent="-179946" algn="l" defTabSz="1088449" rtl="0" eaLnBrk="1" latinLnBrk="0" hangingPunct="1">
        <a:spcBef>
          <a:spcPts val="400"/>
        </a:spcBef>
        <a:buClr>
          <a:schemeClr val="accent1"/>
        </a:buClr>
        <a:buSzPct val="100000"/>
        <a:buFont typeface="Wingdings" pitchFamily="2" charset="2"/>
        <a:buChar char=""/>
        <a:defRPr sz="1799" kern="1200">
          <a:solidFill>
            <a:schemeClr val="tx1"/>
          </a:solidFill>
          <a:latin typeface="+mn-lt"/>
          <a:ea typeface="+mn-ea"/>
          <a:cs typeface="+mn-cs"/>
        </a:defRPr>
      </a:lvl3pPr>
      <a:lvl4pPr marL="359892" indent="-179946" algn="l" defTabSz="1088449" rtl="0" eaLnBrk="1" latinLnBrk="0" hangingPunct="1">
        <a:spcBef>
          <a:spcPts val="400"/>
        </a:spcBef>
        <a:buClr>
          <a:schemeClr val="tx1"/>
        </a:buClr>
        <a:buSzPct val="100000"/>
        <a:buFont typeface="Arial" pitchFamily="34" charset="0"/>
        <a:buChar char="–"/>
        <a:defRPr sz="1799" kern="1200">
          <a:solidFill>
            <a:schemeClr val="tx1"/>
          </a:solidFill>
          <a:latin typeface="+mn-lt"/>
          <a:ea typeface="+mn-ea"/>
          <a:cs typeface="+mn-cs"/>
        </a:defRPr>
      </a:lvl4pPr>
      <a:lvl5pPr marL="539838" indent="-179946" algn="l" defTabSz="1088449" rtl="0" eaLnBrk="1" latinLnBrk="0" hangingPunct="1">
        <a:spcBef>
          <a:spcPts val="250"/>
        </a:spcBef>
        <a:buClr>
          <a:schemeClr val="tx1"/>
        </a:buClr>
        <a:buSzPct val="100000"/>
        <a:buFont typeface="Courier New" pitchFamily="49" charset="0"/>
        <a:buChar char="o"/>
        <a:defRPr sz="1600" kern="1200">
          <a:solidFill>
            <a:schemeClr val="tx1"/>
          </a:solidFill>
          <a:latin typeface="+mn-lt"/>
          <a:ea typeface="+mn-ea"/>
          <a:cs typeface="+mn-cs"/>
        </a:defRPr>
      </a:lvl5pPr>
      <a:lvl6pPr marL="2993236" indent="-272112" algn="l" defTabSz="1088449" rtl="0" eaLnBrk="1" latinLnBrk="0" hangingPunct="1">
        <a:spcBef>
          <a:spcPct val="20000"/>
        </a:spcBef>
        <a:buFont typeface="Arial" pitchFamily="34" charset="0"/>
        <a:buChar char="•"/>
        <a:defRPr sz="2399" kern="1200">
          <a:solidFill>
            <a:schemeClr val="tx1"/>
          </a:solidFill>
          <a:latin typeface="+mn-lt"/>
          <a:ea typeface="+mn-ea"/>
          <a:cs typeface="+mn-cs"/>
        </a:defRPr>
      </a:lvl6pPr>
      <a:lvl7pPr marL="3537460" indent="-272112" algn="l" defTabSz="1088449"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1685" indent="-272112" algn="l" defTabSz="1088449"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5910" indent="-272112" algn="l" defTabSz="1088449" rtl="0" eaLnBrk="1" latinLnBrk="0" hangingPunct="1">
        <a:spcBef>
          <a:spcPct val="20000"/>
        </a:spcBef>
        <a:buFont typeface="Arial" pitchFamily="34" charset="0"/>
        <a:buChar char="•"/>
        <a:defRPr sz="2399" kern="1200">
          <a:solidFill>
            <a:schemeClr val="tx1"/>
          </a:solidFill>
          <a:latin typeface="+mn-lt"/>
          <a:ea typeface="+mn-ea"/>
          <a:cs typeface="+mn-cs"/>
        </a:defRPr>
      </a:lvl9pPr>
    </p:bodyStyle>
    <p:otherStyle>
      <a:defPPr>
        <a:defRPr lang="de-DE"/>
      </a:defPPr>
      <a:lvl1pPr marL="0" algn="l" defTabSz="1088449" rtl="0" eaLnBrk="1" latinLnBrk="0" hangingPunct="1">
        <a:defRPr sz="2099" kern="1200">
          <a:solidFill>
            <a:schemeClr val="tx1"/>
          </a:solidFill>
          <a:latin typeface="+mn-lt"/>
          <a:ea typeface="+mn-ea"/>
          <a:cs typeface="+mn-cs"/>
        </a:defRPr>
      </a:lvl1pPr>
      <a:lvl2pPr marL="544225" algn="l" defTabSz="1088449" rtl="0" eaLnBrk="1" latinLnBrk="0" hangingPunct="1">
        <a:defRPr sz="2099" kern="1200">
          <a:solidFill>
            <a:schemeClr val="tx1"/>
          </a:solidFill>
          <a:latin typeface="+mn-lt"/>
          <a:ea typeface="+mn-ea"/>
          <a:cs typeface="+mn-cs"/>
        </a:defRPr>
      </a:lvl2pPr>
      <a:lvl3pPr marL="1088449" algn="l" defTabSz="1088449" rtl="0" eaLnBrk="1" latinLnBrk="0" hangingPunct="1">
        <a:defRPr sz="2099" kern="1200">
          <a:solidFill>
            <a:schemeClr val="tx1"/>
          </a:solidFill>
          <a:latin typeface="+mn-lt"/>
          <a:ea typeface="+mn-ea"/>
          <a:cs typeface="+mn-cs"/>
        </a:defRPr>
      </a:lvl3pPr>
      <a:lvl4pPr marL="1632674" algn="l" defTabSz="1088449" rtl="0" eaLnBrk="1" latinLnBrk="0" hangingPunct="1">
        <a:defRPr sz="2099" kern="1200">
          <a:solidFill>
            <a:schemeClr val="tx1"/>
          </a:solidFill>
          <a:latin typeface="+mn-lt"/>
          <a:ea typeface="+mn-ea"/>
          <a:cs typeface="+mn-cs"/>
        </a:defRPr>
      </a:lvl4pPr>
      <a:lvl5pPr marL="2176899" algn="l" defTabSz="1088449" rtl="0" eaLnBrk="1" latinLnBrk="0" hangingPunct="1">
        <a:defRPr sz="2099" kern="1200">
          <a:solidFill>
            <a:schemeClr val="tx1"/>
          </a:solidFill>
          <a:latin typeface="+mn-lt"/>
          <a:ea typeface="+mn-ea"/>
          <a:cs typeface="+mn-cs"/>
        </a:defRPr>
      </a:lvl5pPr>
      <a:lvl6pPr marL="2721123" algn="l" defTabSz="1088449" rtl="0" eaLnBrk="1" latinLnBrk="0" hangingPunct="1">
        <a:defRPr sz="2099" kern="1200">
          <a:solidFill>
            <a:schemeClr val="tx1"/>
          </a:solidFill>
          <a:latin typeface="+mn-lt"/>
          <a:ea typeface="+mn-ea"/>
          <a:cs typeface="+mn-cs"/>
        </a:defRPr>
      </a:lvl6pPr>
      <a:lvl7pPr marL="3265348" algn="l" defTabSz="1088449" rtl="0" eaLnBrk="1" latinLnBrk="0" hangingPunct="1">
        <a:defRPr sz="2099" kern="1200">
          <a:solidFill>
            <a:schemeClr val="tx1"/>
          </a:solidFill>
          <a:latin typeface="+mn-lt"/>
          <a:ea typeface="+mn-ea"/>
          <a:cs typeface="+mn-cs"/>
        </a:defRPr>
      </a:lvl7pPr>
      <a:lvl8pPr marL="3809573" algn="l" defTabSz="1088449" rtl="0" eaLnBrk="1" latinLnBrk="0" hangingPunct="1">
        <a:defRPr sz="2099" kern="1200">
          <a:solidFill>
            <a:schemeClr val="tx1"/>
          </a:solidFill>
          <a:latin typeface="+mn-lt"/>
          <a:ea typeface="+mn-ea"/>
          <a:cs typeface="+mn-cs"/>
        </a:defRPr>
      </a:lvl8pPr>
      <a:lvl9pPr marL="4353797" algn="l" defTabSz="1088449" rtl="0" eaLnBrk="1" latinLnBrk="0" hangingPunct="1">
        <a:defRPr sz="20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4" name="Slide number"/>
          <p:cNvSpPr txBox="1"/>
          <p:nvPr/>
        </p:nvSpPr>
        <p:spPr bwMode="black">
          <a:xfrm>
            <a:off x="11456661" y="6536752"/>
            <a:ext cx="230772"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a:p>
        </p:txBody>
      </p:sp>
      <p:sp>
        <p:nvSpPr>
          <p:cNvPr id="11" name="Classification"/>
          <p:cNvSpPr txBox="1"/>
          <p:nvPr/>
        </p:nvSpPr>
        <p:spPr bwMode="black">
          <a:xfrm>
            <a:off x="2813923" y="6559835"/>
            <a:ext cx="278850" cy="92333"/>
          </a:xfrm>
          <a:prstGeom prst="rect">
            <a:avLst/>
          </a:prstGeom>
          <a:noFill/>
        </p:spPr>
        <p:txBody>
          <a:bodyPr wrap="none" lIns="0" tIns="0" rIns="0" bIns="0" rtlCol="0">
            <a:spAutoFit/>
          </a:bodyPr>
          <a:lstStyle/>
          <a:p>
            <a:pPr marL="0" marR="0" indent="0" algn="l" defTabSz="1088231"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en-US" sz="600" b="0" i="0" u="none" kern="0" baseline="0">
                <a:solidFill>
                  <a:schemeClr val="tx1"/>
                </a:solidFill>
                <a:latin typeface="Arial"/>
                <a:ea typeface="Arial Unicode MS"/>
                <a:cs typeface="Arial Unicode MS" pitchFamily="34" charset="-128"/>
                <a:sym typeface="Arial"/>
              </a:rPr>
              <a:t>PUBLIC</a:t>
            </a:r>
          </a:p>
        </p:txBody>
      </p:sp>
      <p:sp>
        <p:nvSpPr>
          <p:cNvPr id="10" name="Copyright"/>
          <p:cNvSpPr txBox="1"/>
          <p:nvPr/>
        </p:nvSpPr>
        <p:spPr bwMode="black">
          <a:xfrm>
            <a:off x="503870" y="6559835"/>
            <a:ext cx="2269088" cy="92333"/>
          </a:xfrm>
          <a:prstGeom prst="rect">
            <a:avLst/>
          </a:prstGeom>
          <a:noFill/>
        </p:spPr>
        <p:txBody>
          <a:bodyPr wrap="square" lIns="0" tIns="0" rIns="0" bIns="0" rtlCol="0">
            <a:spAutoFit/>
          </a:bodyPr>
          <a:lstStyle/>
          <a:p>
            <a:pPr marL="84096" marR="0" indent="-84096" algn="l" defTabSz="1088231" rtl="0" eaLnBrk="1" fontAlgn="auto" latinLnBrk="0" hangingPunct="1">
              <a:lnSpc>
                <a:spcPct val="100000"/>
              </a:lnSpc>
              <a:spcBef>
                <a:spcPts val="0"/>
              </a:spcBef>
              <a:spcAft>
                <a:spcPts val="0"/>
              </a:spcAft>
              <a:buClr>
                <a:schemeClr val="tx1"/>
              </a:buClr>
              <a:buSzTx/>
              <a:buFont typeface="Arial" pitchFamily="34" charset="0"/>
              <a:buChar char="©"/>
              <a:tabLst/>
              <a:defRPr/>
            </a:pPr>
            <a:r>
              <a:rPr lang="en-US" sz="600" noProof="0">
                <a:solidFill>
                  <a:schemeClr val="tx1"/>
                </a:solidFill>
              </a:rPr>
              <a:t>2020 SAP SE or an SAP affiliate company. All rights reserved.  </a:t>
            </a:r>
            <a:r>
              <a:rPr kumimoji="0" lang="en-US" sz="600" b="0" i="0" u="none" kern="0" baseline="0">
                <a:solidFill>
                  <a:schemeClr val="tx1"/>
                </a:solidFill>
                <a:latin typeface="Arial"/>
                <a:ea typeface="Arial Unicode MS"/>
                <a:cs typeface="Arial Unicode MS" pitchFamily="34" charset="-128"/>
                <a:sym typeface="Arial"/>
              </a:rPr>
              <a:t>ǀ</a:t>
            </a:r>
          </a:p>
        </p:txBody>
      </p:sp>
      <p:sp>
        <p:nvSpPr>
          <p:cNvPr id="3" name="Text Placeholder"/>
          <p:cNvSpPr>
            <a:spLocks noGrp="1"/>
          </p:cNvSpPr>
          <p:nvPr>
            <p:ph type="body" idx="1"/>
          </p:nvPr>
        </p:nvSpPr>
        <p:spPr bwMode="black">
          <a:xfrm>
            <a:off x="503870" y="1620000"/>
            <a:ext cx="11183564" cy="4716000"/>
          </a:xfrm>
          <a:prstGeom prst="rect">
            <a:avLst/>
          </a:prstGeom>
        </p:spPr>
        <p:txBody>
          <a:bodyPr vert="horz" lIns="0" tIns="0" rIns="0" bIns="0" rtlCol="0">
            <a:normAutofit/>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p:cNvSpPr>
            <a:spLocks noGrp="1"/>
          </p:cNvSpPr>
          <p:nvPr>
            <p:ph type="title"/>
          </p:nvPr>
        </p:nvSpPr>
        <p:spPr bwMode="black">
          <a:xfrm>
            <a:off x="503870" y="504000"/>
            <a:ext cx="11183564" cy="369332"/>
          </a:xfrm>
          <a:prstGeom prst="rect">
            <a:avLst/>
          </a:prstGeom>
        </p:spPr>
        <p:txBody>
          <a:bodyPr vert="horz" wrap="square" lIns="0" tIns="0" rIns="0" bIns="0" rtlCol="0" anchor="t" anchorCtr="0">
            <a:spAutoFit/>
          </a:bodyPr>
          <a:lstStyle/>
          <a:p>
            <a:r>
              <a:rPr lang="en-US" noProof="0"/>
              <a:t>Insert page title (sentence case)</a:t>
            </a:r>
          </a:p>
        </p:txBody>
      </p:sp>
    </p:spTree>
    <p:extLst>
      <p:ext uri="{BB962C8B-B14F-4D97-AF65-F5344CB8AC3E}">
        <p14:creationId xmlns:p14="http://schemas.microsoft.com/office/powerpoint/2010/main" val="183243189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 id="2147483746" r:id="rId22"/>
    <p:sldLayoutId id="2147483747" r:id="rId23"/>
  </p:sldLayoutIdLst>
  <p:hf hdr="0" ftr="0" dt="0"/>
  <p:txStyles>
    <p:titleStyle>
      <a:lvl1pPr algn="l" defTabSz="1088231" rtl="0" eaLnBrk="1" latinLnBrk="0" hangingPunct="1">
        <a:spcBef>
          <a:spcPct val="0"/>
        </a:spcBef>
        <a:buNone/>
        <a:defRPr sz="2399" b="1" kern="1200" baseline="0">
          <a:solidFill>
            <a:schemeClr val="tx1"/>
          </a:solidFill>
          <a:latin typeface="+mj-lt"/>
          <a:ea typeface="+mj-ea"/>
          <a:cs typeface="+mj-cs"/>
        </a:defRPr>
      </a:lvl1pPr>
    </p:titleStyle>
    <p:bodyStyle>
      <a:lvl1pPr marL="0" indent="0" algn="l" defTabSz="1088231" rtl="0" eaLnBrk="1" latinLnBrk="0" hangingPunct="1">
        <a:spcBef>
          <a:spcPts val="1799"/>
        </a:spcBef>
        <a:buClr>
          <a:schemeClr val="accent1"/>
        </a:buClr>
        <a:buSzPct val="80000"/>
        <a:buFontTx/>
        <a:buNone/>
        <a:defRPr sz="1999" b="0" kern="1200">
          <a:solidFill>
            <a:schemeClr val="tx1"/>
          </a:solidFill>
          <a:latin typeface="+mn-lt"/>
          <a:ea typeface="+mn-ea"/>
          <a:cs typeface="+mn-cs"/>
        </a:defRPr>
      </a:lvl1pPr>
      <a:lvl2pPr marL="179910" indent="-179910" algn="l" defTabSz="1088231" rtl="0" eaLnBrk="1" latinLnBrk="0" hangingPunct="1">
        <a:spcBef>
          <a:spcPts val="600"/>
        </a:spcBef>
        <a:buClr>
          <a:schemeClr val="accent1"/>
        </a:buClr>
        <a:buSzPct val="100000"/>
        <a:buFont typeface="Wingdings" pitchFamily="2" charset="2"/>
        <a:buChar char="§"/>
        <a:defRPr sz="1799" kern="1200">
          <a:solidFill>
            <a:schemeClr val="tx1"/>
          </a:solidFill>
          <a:latin typeface="+mn-lt"/>
          <a:ea typeface="+mn-ea"/>
          <a:cs typeface="+mn-cs"/>
        </a:defRPr>
      </a:lvl2pPr>
      <a:lvl3pPr marL="358667" indent="-179334" algn="l" defTabSz="1088231" rtl="0" eaLnBrk="1" latinLnBrk="0" hangingPunct="1">
        <a:spcBef>
          <a:spcPts val="300"/>
        </a:spcBef>
        <a:buClr>
          <a:schemeClr val="tx1"/>
        </a:buClr>
        <a:buSzPct val="100000"/>
        <a:buFont typeface="Arial" panose="020B0604020202020204" pitchFamily="34" charset="0"/>
        <a:buChar char="–"/>
        <a:defRPr lang="en-US" sz="1799" kern="1200" noProof="0" dirty="0" smtClean="0">
          <a:solidFill>
            <a:schemeClr val="tx1"/>
          </a:solidFill>
          <a:latin typeface="+mn-lt"/>
          <a:ea typeface="+mn-ea"/>
          <a:cs typeface="+mn-cs"/>
        </a:defRPr>
      </a:lvl3pPr>
      <a:lvl4pPr marL="539730" indent="-179910" algn="l" defTabSz="1088231"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640" indent="-179910" algn="l" defTabSz="1088231"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2637"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p:bodyStyle>
    <p:otherStyle>
      <a:defPPr>
        <a:defRPr lang="de-DE"/>
      </a:defPPr>
      <a:lvl1pPr marL="0" algn="l" defTabSz="1088231" rtl="0" eaLnBrk="1" latinLnBrk="0" hangingPunct="1">
        <a:defRPr sz="2099" kern="1200">
          <a:solidFill>
            <a:schemeClr val="tx1"/>
          </a:solidFill>
          <a:latin typeface="+mn-lt"/>
          <a:ea typeface="+mn-ea"/>
          <a:cs typeface="+mn-cs"/>
        </a:defRPr>
      </a:lvl1pPr>
      <a:lvl2pPr marL="544116" algn="l" defTabSz="1088231" rtl="0" eaLnBrk="1" latinLnBrk="0" hangingPunct="1">
        <a:defRPr sz="2099" kern="1200">
          <a:solidFill>
            <a:schemeClr val="tx1"/>
          </a:solidFill>
          <a:latin typeface="+mn-lt"/>
          <a:ea typeface="+mn-ea"/>
          <a:cs typeface="+mn-cs"/>
        </a:defRPr>
      </a:lvl2pPr>
      <a:lvl3pPr marL="1088231" algn="l" defTabSz="1088231" rtl="0" eaLnBrk="1" latinLnBrk="0" hangingPunct="1">
        <a:defRPr sz="2099" kern="1200">
          <a:solidFill>
            <a:schemeClr val="tx1"/>
          </a:solidFill>
          <a:latin typeface="+mn-lt"/>
          <a:ea typeface="+mn-ea"/>
          <a:cs typeface="+mn-cs"/>
        </a:defRPr>
      </a:lvl3pPr>
      <a:lvl4pPr marL="1632347" algn="l" defTabSz="1088231" rtl="0" eaLnBrk="1" latinLnBrk="0" hangingPunct="1">
        <a:defRPr sz="2099" kern="1200">
          <a:solidFill>
            <a:schemeClr val="tx1"/>
          </a:solidFill>
          <a:latin typeface="+mn-lt"/>
          <a:ea typeface="+mn-ea"/>
          <a:cs typeface="+mn-cs"/>
        </a:defRPr>
      </a:lvl4pPr>
      <a:lvl5pPr marL="2176463" algn="l" defTabSz="1088231" rtl="0" eaLnBrk="1" latinLnBrk="0" hangingPunct="1">
        <a:defRPr sz="2099" kern="1200">
          <a:solidFill>
            <a:schemeClr val="tx1"/>
          </a:solidFill>
          <a:latin typeface="+mn-lt"/>
          <a:ea typeface="+mn-ea"/>
          <a:cs typeface="+mn-cs"/>
        </a:defRPr>
      </a:lvl5pPr>
      <a:lvl6pPr marL="2720580" algn="l" defTabSz="1088231" rtl="0" eaLnBrk="1" latinLnBrk="0" hangingPunct="1">
        <a:defRPr sz="2099" kern="1200">
          <a:solidFill>
            <a:schemeClr val="tx1"/>
          </a:solidFill>
          <a:latin typeface="+mn-lt"/>
          <a:ea typeface="+mn-ea"/>
          <a:cs typeface="+mn-cs"/>
        </a:defRPr>
      </a:lvl6pPr>
      <a:lvl7pPr marL="3264695" algn="l" defTabSz="1088231" rtl="0" eaLnBrk="1" latinLnBrk="0" hangingPunct="1">
        <a:defRPr sz="2099" kern="1200">
          <a:solidFill>
            <a:schemeClr val="tx1"/>
          </a:solidFill>
          <a:latin typeface="+mn-lt"/>
          <a:ea typeface="+mn-ea"/>
          <a:cs typeface="+mn-cs"/>
        </a:defRPr>
      </a:lvl7pPr>
      <a:lvl8pPr marL="3808811" algn="l" defTabSz="1088231" rtl="0" eaLnBrk="1" latinLnBrk="0" hangingPunct="1">
        <a:defRPr sz="2099" kern="1200">
          <a:solidFill>
            <a:schemeClr val="tx1"/>
          </a:solidFill>
          <a:latin typeface="+mn-lt"/>
          <a:ea typeface="+mn-ea"/>
          <a:cs typeface="+mn-cs"/>
        </a:defRPr>
      </a:lvl8pPr>
      <a:lvl9pPr marL="4352927" algn="l" defTabSz="1088231" rtl="0" eaLnBrk="1" latinLnBrk="0" hangingPunct="1">
        <a:defRPr sz="20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4" name="Slide number"/>
          <p:cNvSpPr txBox="1"/>
          <p:nvPr userDrawn="1"/>
        </p:nvSpPr>
        <p:spPr bwMode="black">
          <a:xfrm>
            <a:off x="11456661" y="6536752"/>
            <a:ext cx="230772"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a:p>
        </p:txBody>
      </p:sp>
      <p:sp>
        <p:nvSpPr>
          <p:cNvPr id="11" name="Classification"/>
          <p:cNvSpPr txBox="1"/>
          <p:nvPr userDrawn="1"/>
        </p:nvSpPr>
        <p:spPr bwMode="black">
          <a:xfrm>
            <a:off x="2813923" y="6559835"/>
            <a:ext cx="278850" cy="92333"/>
          </a:xfrm>
          <a:prstGeom prst="rect">
            <a:avLst/>
          </a:prstGeom>
          <a:noFill/>
        </p:spPr>
        <p:txBody>
          <a:bodyPr wrap="none" lIns="0" tIns="0" rIns="0" bIns="0" rtlCol="0">
            <a:spAutoFit/>
          </a:bodyPr>
          <a:lstStyle/>
          <a:p>
            <a:pPr marL="0" marR="0" indent="0" algn="l" defTabSz="1088231"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en-US" sz="600" b="0" i="0" u="none" kern="0" baseline="0">
                <a:solidFill>
                  <a:schemeClr val="tx1"/>
                </a:solidFill>
                <a:latin typeface="Arial"/>
                <a:ea typeface="Arial Unicode MS"/>
                <a:cs typeface="Arial Unicode MS" pitchFamily="34" charset="-128"/>
                <a:sym typeface="Arial"/>
              </a:rPr>
              <a:t>PUBLIC</a:t>
            </a:r>
          </a:p>
        </p:txBody>
      </p:sp>
      <p:sp>
        <p:nvSpPr>
          <p:cNvPr id="10" name="Copyright"/>
          <p:cNvSpPr txBox="1"/>
          <p:nvPr userDrawn="1"/>
        </p:nvSpPr>
        <p:spPr bwMode="black">
          <a:xfrm>
            <a:off x="503870" y="6559835"/>
            <a:ext cx="2269088" cy="92333"/>
          </a:xfrm>
          <a:prstGeom prst="rect">
            <a:avLst/>
          </a:prstGeom>
          <a:noFill/>
        </p:spPr>
        <p:txBody>
          <a:bodyPr wrap="square" lIns="0" tIns="0" rIns="0" bIns="0" rtlCol="0">
            <a:spAutoFit/>
          </a:bodyPr>
          <a:lstStyle/>
          <a:p>
            <a:pPr marL="84096" marR="0" indent="-84096" algn="l" defTabSz="1088231" rtl="0" eaLnBrk="1" fontAlgn="auto" latinLnBrk="0" hangingPunct="1">
              <a:lnSpc>
                <a:spcPct val="100000"/>
              </a:lnSpc>
              <a:spcBef>
                <a:spcPts val="0"/>
              </a:spcBef>
              <a:spcAft>
                <a:spcPts val="0"/>
              </a:spcAft>
              <a:buClr>
                <a:schemeClr val="tx1"/>
              </a:buClr>
              <a:buSzTx/>
              <a:buFont typeface="Arial" pitchFamily="34" charset="0"/>
              <a:buChar char="©"/>
              <a:tabLst/>
              <a:defRPr/>
            </a:pPr>
            <a:r>
              <a:rPr lang="en-US" sz="600" noProof="0">
                <a:solidFill>
                  <a:schemeClr val="tx1"/>
                </a:solidFill>
              </a:rPr>
              <a:t>2021 SAP SE or an SAP affiliate company. All rights reserved.  </a:t>
            </a:r>
            <a:r>
              <a:rPr kumimoji="0" lang="en-US" sz="600" b="0" i="0" u="none" kern="0" baseline="0">
                <a:solidFill>
                  <a:schemeClr val="tx1"/>
                </a:solidFill>
                <a:latin typeface="Arial"/>
                <a:ea typeface="Arial Unicode MS"/>
                <a:cs typeface="Arial Unicode MS" pitchFamily="34" charset="-128"/>
                <a:sym typeface="Arial"/>
              </a:rPr>
              <a:t>ǀ</a:t>
            </a:r>
          </a:p>
        </p:txBody>
      </p:sp>
      <p:sp>
        <p:nvSpPr>
          <p:cNvPr id="3" name="Text Placeholder"/>
          <p:cNvSpPr>
            <a:spLocks noGrp="1"/>
          </p:cNvSpPr>
          <p:nvPr userDrawn="1">
            <p:ph type="body" idx="1"/>
          </p:nvPr>
        </p:nvSpPr>
        <p:spPr bwMode="black">
          <a:xfrm>
            <a:off x="503870" y="1620000"/>
            <a:ext cx="11183564" cy="4716000"/>
          </a:xfrm>
          <a:prstGeom prst="rect">
            <a:avLst/>
          </a:prstGeom>
        </p:spPr>
        <p:txBody>
          <a:bodyPr vert="horz" lIns="0" tIns="0" rIns="0" bIns="0" rtlCol="0">
            <a:normAutofit/>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p:cNvSpPr>
            <a:spLocks noGrp="1"/>
          </p:cNvSpPr>
          <p:nvPr userDrawn="1">
            <p:ph type="title"/>
          </p:nvPr>
        </p:nvSpPr>
        <p:spPr bwMode="black">
          <a:xfrm>
            <a:off x="503870" y="504000"/>
            <a:ext cx="11183564" cy="369332"/>
          </a:xfrm>
          <a:prstGeom prst="rect">
            <a:avLst/>
          </a:prstGeom>
        </p:spPr>
        <p:txBody>
          <a:bodyPr vert="horz" wrap="square" lIns="0" tIns="0" rIns="0" bIns="0" rtlCol="0" anchor="t" anchorCtr="0">
            <a:spAutoFit/>
          </a:bodyPr>
          <a:lstStyle/>
          <a:p>
            <a:r>
              <a:rPr lang="en-US" noProof="0"/>
              <a:t>Insert page title (sentence case)</a:t>
            </a:r>
          </a:p>
        </p:txBody>
      </p:sp>
    </p:spTree>
    <p:extLst>
      <p:ext uri="{BB962C8B-B14F-4D97-AF65-F5344CB8AC3E}">
        <p14:creationId xmlns:p14="http://schemas.microsoft.com/office/powerpoint/2010/main" val="1135476794"/>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 id="2147483770" r:id="rId22"/>
    <p:sldLayoutId id="2147483771" r:id="rId23"/>
    <p:sldLayoutId id="2147483772" r:id="rId24"/>
    <p:sldLayoutId id="2147483773" r:id="rId25"/>
    <p:sldLayoutId id="2147483786" r:id="rId26"/>
  </p:sldLayoutIdLst>
  <p:hf hdr="0" ftr="0" dt="0"/>
  <p:txStyles>
    <p:titleStyle>
      <a:lvl1pPr algn="l" defTabSz="1088231" rtl="0" eaLnBrk="1" latinLnBrk="0" hangingPunct="1">
        <a:spcBef>
          <a:spcPct val="0"/>
        </a:spcBef>
        <a:buNone/>
        <a:defRPr sz="2399" b="1" kern="1200" baseline="0">
          <a:solidFill>
            <a:schemeClr val="tx1"/>
          </a:solidFill>
          <a:latin typeface="+mj-lt"/>
          <a:ea typeface="+mj-ea"/>
          <a:cs typeface="+mj-cs"/>
        </a:defRPr>
      </a:lvl1pPr>
    </p:titleStyle>
    <p:bodyStyle>
      <a:lvl1pPr marL="0" indent="0" algn="l" defTabSz="1088231" rtl="0" eaLnBrk="1" latinLnBrk="0" hangingPunct="1">
        <a:spcBef>
          <a:spcPts val="1799"/>
        </a:spcBef>
        <a:buClr>
          <a:schemeClr val="accent1"/>
        </a:buClr>
        <a:buSzPct val="80000"/>
        <a:buFontTx/>
        <a:buNone/>
        <a:defRPr sz="1999" b="0" kern="1200">
          <a:solidFill>
            <a:schemeClr val="tx1"/>
          </a:solidFill>
          <a:latin typeface="+mn-lt"/>
          <a:ea typeface="+mn-ea"/>
          <a:cs typeface="+mn-cs"/>
        </a:defRPr>
      </a:lvl1pPr>
      <a:lvl2pPr marL="179910" indent="-179910" algn="l" defTabSz="1088231" rtl="0" eaLnBrk="1" latinLnBrk="0" hangingPunct="1">
        <a:spcBef>
          <a:spcPts val="600"/>
        </a:spcBef>
        <a:buClr>
          <a:schemeClr val="accent1"/>
        </a:buClr>
        <a:buSzPct val="100000"/>
        <a:buFont typeface="Wingdings" pitchFamily="2" charset="2"/>
        <a:buChar char="§"/>
        <a:defRPr sz="1799" kern="1200">
          <a:solidFill>
            <a:schemeClr val="tx1"/>
          </a:solidFill>
          <a:latin typeface="+mn-lt"/>
          <a:ea typeface="+mn-ea"/>
          <a:cs typeface="+mn-cs"/>
        </a:defRPr>
      </a:lvl2pPr>
      <a:lvl3pPr marL="358667" indent="-179334" algn="l" defTabSz="1088231" rtl="0" eaLnBrk="1" latinLnBrk="0" hangingPunct="1">
        <a:spcBef>
          <a:spcPts val="300"/>
        </a:spcBef>
        <a:buClr>
          <a:schemeClr val="tx1"/>
        </a:buClr>
        <a:buSzPct val="100000"/>
        <a:buFont typeface="Arial" panose="020B0604020202020204" pitchFamily="34" charset="0"/>
        <a:buChar char="–"/>
        <a:defRPr lang="en-US" sz="1799" kern="1200" noProof="0" dirty="0" smtClean="0">
          <a:solidFill>
            <a:schemeClr val="tx1"/>
          </a:solidFill>
          <a:latin typeface="+mn-lt"/>
          <a:ea typeface="+mn-ea"/>
          <a:cs typeface="+mn-cs"/>
        </a:defRPr>
      </a:lvl3pPr>
      <a:lvl4pPr marL="539730" indent="-179910" algn="l" defTabSz="1088231"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640" indent="-179910" algn="l" defTabSz="1088231"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2637"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p:bodyStyle>
    <p:otherStyle>
      <a:defPPr>
        <a:defRPr lang="de-DE"/>
      </a:defPPr>
      <a:lvl1pPr marL="0" algn="l" defTabSz="1088231" rtl="0" eaLnBrk="1" latinLnBrk="0" hangingPunct="1">
        <a:defRPr sz="2099" kern="1200">
          <a:solidFill>
            <a:schemeClr val="tx1"/>
          </a:solidFill>
          <a:latin typeface="+mn-lt"/>
          <a:ea typeface="+mn-ea"/>
          <a:cs typeface="+mn-cs"/>
        </a:defRPr>
      </a:lvl1pPr>
      <a:lvl2pPr marL="544116" algn="l" defTabSz="1088231" rtl="0" eaLnBrk="1" latinLnBrk="0" hangingPunct="1">
        <a:defRPr sz="2099" kern="1200">
          <a:solidFill>
            <a:schemeClr val="tx1"/>
          </a:solidFill>
          <a:latin typeface="+mn-lt"/>
          <a:ea typeface="+mn-ea"/>
          <a:cs typeface="+mn-cs"/>
        </a:defRPr>
      </a:lvl2pPr>
      <a:lvl3pPr marL="1088231" algn="l" defTabSz="1088231" rtl="0" eaLnBrk="1" latinLnBrk="0" hangingPunct="1">
        <a:defRPr sz="2099" kern="1200">
          <a:solidFill>
            <a:schemeClr val="tx1"/>
          </a:solidFill>
          <a:latin typeface="+mn-lt"/>
          <a:ea typeface="+mn-ea"/>
          <a:cs typeface="+mn-cs"/>
        </a:defRPr>
      </a:lvl3pPr>
      <a:lvl4pPr marL="1632347" algn="l" defTabSz="1088231" rtl="0" eaLnBrk="1" latinLnBrk="0" hangingPunct="1">
        <a:defRPr sz="2099" kern="1200">
          <a:solidFill>
            <a:schemeClr val="tx1"/>
          </a:solidFill>
          <a:latin typeface="+mn-lt"/>
          <a:ea typeface="+mn-ea"/>
          <a:cs typeface="+mn-cs"/>
        </a:defRPr>
      </a:lvl4pPr>
      <a:lvl5pPr marL="2176463" algn="l" defTabSz="1088231" rtl="0" eaLnBrk="1" latinLnBrk="0" hangingPunct="1">
        <a:defRPr sz="2099" kern="1200">
          <a:solidFill>
            <a:schemeClr val="tx1"/>
          </a:solidFill>
          <a:latin typeface="+mn-lt"/>
          <a:ea typeface="+mn-ea"/>
          <a:cs typeface="+mn-cs"/>
        </a:defRPr>
      </a:lvl5pPr>
      <a:lvl6pPr marL="2720580" algn="l" defTabSz="1088231" rtl="0" eaLnBrk="1" latinLnBrk="0" hangingPunct="1">
        <a:defRPr sz="2099" kern="1200">
          <a:solidFill>
            <a:schemeClr val="tx1"/>
          </a:solidFill>
          <a:latin typeface="+mn-lt"/>
          <a:ea typeface="+mn-ea"/>
          <a:cs typeface="+mn-cs"/>
        </a:defRPr>
      </a:lvl6pPr>
      <a:lvl7pPr marL="3264695" algn="l" defTabSz="1088231" rtl="0" eaLnBrk="1" latinLnBrk="0" hangingPunct="1">
        <a:defRPr sz="2099" kern="1200">
          <a:solidFill>
            <a:schemeClr val="tx1"/>
          </a:solidFill>
          <a:latin typeface="+mn-lt"/>
          <a:ea typeface="+mn-ea"/>
          <a:cs typeface="+mn-cs"/>
        </a:defRPr>
      </a:lvl7pPr>
      <a:lvl8pPr marL="3808811" algn="l" defTabSz="1088231" rtl="0" eaLnBrk="1" latinLnBrk="0" hangingPunct="1">
        <a:defRPr sz="2099" kern="1200">
          <a:solidFill>
            <a:schemeClr val="tx1"/>
          </a:solidFill>
          <a:latin typeface="+mn-lt"/>
          <a:ea typeface="+mn-ea"/>
          <a:cs typeface="+mn-cs"/>
        </a:defRPr>
      </a:lvl8pPr>
      <a:lvl9pPr marL="4352927" algn="l" defTabSz="1088231" rtl="0" eaLnBrk="1" latinLnBrk="0" hangingPunct="1">
        <a:defRPr sz="20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10.png"/><Relationship Id="rId7" Type="http://schemas.openxmlformats.org/officeDocument/2006/relationships/slide" Target="slide7.xml"/><Relationship Id="rId2" Type="http://schemas.openxmlformats.org/officeDocument/2006/relationships/image" Target="../media/image8.png"/><Relationship Id="rId1" Type="http://schemas.openxmlformats.org/officeDocument/2006/relationships/slideLayout" Target="../slideLayouts/slideLayout37.xml"/><Relationship Id="rId6" Type="http://schemas.openxmlformats.org/officeDocument/2006/relationships/slide" Target="slide6.xml"/><Relationship Id="rId5" Type="http://schemas.openxmlformats.org/officeDocument/2006/relationships/slide" Target="slide3.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2.xml"/><Relationship Id="rId7" Type="http://schemas.openxmlformats.org/officeDocument/2006/relationships/hyperlink" Target="https://sap4school-ius.integrus.de/aktuelle-termine.html" TargetMode="External"/><Relationship Id="rId2" Type="http://schemas.openxmlformats.org/officeDocument/2006/relationships/slideLayout" Target="../slideLayouts/slideLayout59.xml"/><Relationship Id="rId1" Type="http://schemas.openxmlformats.org/officeDocument/2006/relationships/themeOverride" Target="../theme/themeOverride1.xml"/><Relationship Id="rId6" Type="http://schemas.openxmlformats.org/officeDocument/2006/relationships/hyperlink" Target="mailto:sap4school@integrus.de" TargetMode="External"/><Relationship Id="rId11" Type="http://schemas.openxmlformats.org/officeDocument/2006/relationships/hyperlink" Target="https://podcast.opensap.info/education-newscast/2020/02/24/education-newscast-075-learntec-young-thinkers-und-sap4school/" TargetMode="External"/><Relationship Id="rId5" Type="http://schemas.openxmlformats.org/officeDocument/2006/relationships/hyperlink" Target="http://sap4school-ius.integrus.de/" TargetMode="External"/><Relationship Id="rId10" Type="http://schemas.openxmlformats.org/officeDocument/2006/relationships/hyperlink" Target="https://erpflix.de/sap4school-lerneinheiten/" TargetMode="External"/><Relationship Id="rId4" Type="http://schemas.openxmlformats.org/officeDocument/2006/relationships/hyperlink" Target="https://fiorilaunchpad.sap.com/sites#tpm-Display" TargetMode="External"/><Relationship Id="rId9" Type="http://schemas.openxmlformats.org/officeDocument/2006/relationships/hyperlink" Target="https://sap4school-ius.integrus.de/materialangebot.html"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slideLayout" Target="../slideLayouts/slideLayout57.xml"/><Relationship Id="rId1" Type="http://schemas.openxmlformats.org/officeDocument/2006/relationships/themeOverride" Target="../theme/themeOverride2.xml"/><Relationship Id="rId6" Type="http://schemas.openxmlformats.org/officeDocument/2006/relationships/image" Target="../media/image14.jpeg"/><Relationship Id="rId11" Type="http://schemas.openxmlformats.org/officeDocument/2006/relationships/image" Target="../media/image3.png"/><Relationship Id="rId5" Type="http://schemas.openxmlformats.org/officeDocument/2006/relationships/image" Target="../media/image13.jpeg"/><Relationship Id="rId10" Type="http://schemas.openxmlformats.org/officeDocument/2006/relationships/image" Target="../media/image17.png"/><Relationship Id="rId4" Type="http://schemas.openxmlformats.org/officeDocument/2006/relationships/image" Target="../media/image8.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ap4school-ius.integrus.de/" TargetMode="External"/><Relationship Id="rId1" Type="http://schemas.openxmlformats.org/officeDocument/2006/relationships/slideLayout" Target="../slideLayouts/slideLayout57.xml"/><Relationship Id="rId6" Type="http://schemas.openxmlformats.org/officeDocument/2006/relationships/image" Target="../media/image19.png"/><Relationship Id="rId5" Type="http://schemas.openxmlformats.org/officeDocument/2006/relationships/hyperlink" Target="https://sap4school-ius.integrus.de/materialangebot.html" TargetMode="Externa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hyperlink" Target="https://sapvideoa35699dc5.hana.ondemand.com/?entry_id=1_n249d5js" TargetMode="External"/><Relationship Id="rId3" Type="http://schemas.openxmlformats.org/officeDocument/2006/relationships/hyperlink" Target="http://sap4school-ius.integrus.de/" TargetMode="External"/><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57.xml"/><Relationship Id="rId6" Type="http://schemas.openxmlformats.org/officeDocument/2006/relationships/hyperlink" Target="https://www.youtube.com/watch?v=nLKGscEN2pY" TargetMode="External"/><Relationship Id="rId5" Type="http://schemas.openxmlformats.org/officeDocument/2006/relationships/image" Target="../media/image20.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8" Type="http://schemas.openxmlformats.org/officeDocument/2006/relationships/hyperlink" Target="https://sap4school-ius.integrus.de/home.html" TargetMode="External"/><Relationship Id="rId13" Type="http://schemas.openxmlformats.org/officeDocument/2006/relationships/hyperlink" Target="mailto:sap4school@integrus.de" TargetMode="External"/><Relationship Id="rId3" Type="http://schemas.openxmlformats.org/officeDocument/2006/relationships/notesSlide" Target="../notesSlides/notesSlide4.xml"/><Relationship Id="rId7" Type="http://schemas.openxmlformats.org/officeDocument/2006/relationships/image" Target="../media/image25.jpeg"/><Relationship Id="rId12" Type="http://schemas.openxmlformats.org/officeDocument/2006/relationships/hyperlink" Target="https://podcast.opensap.info/education-newscast/2020/02/24/education-newscast-075-learntec-young-thinkers-und-sap4school/" TargetMode="External"/><Relationship Id="rId2" Type="http://schemas.openxmlformats.org/officeDocument/2006/relationships/slideLayout" Target="../slideLayouts/slideLayout58.xml"/><Relationship Id="rId1" Type="http://schemas.openxmlformats.org/officeDocument/2006/relationships/themeOverride" Target="../theme/themeOverride3.xml"/><Relationship Id="rId6" Type="http://schemas.openxmlformats.org/officeDocument/2006/relationships/image" Target="../media/image24.png"/><Relationship Id="rId11" Type="http://schemas.openxmlformats.org/officeDocument/2006/relationships/hyperlink" Target="https://erpflix.de/sap4school-lerneinheiten/" TargetMode="External"/><Relationship Id="rId5" Type="http://schemas.openxmlformats.org/officeDocument/2006/relationships/image" Target="../media/image23.png"/><Relationship Id="rId10" Type="http://schemas.openxmlformats.org/officeDocument/2006/relationships/hyperlink" Target="https://sap4school-ius.integrus.de/materialangebot.html" TargetMode="External"/><Relationship Id="rId4" Type="http://schemas.openxmlformats.org/officeDocument/2006/relationships/image" Target="../media/image8.png"/><Relationship Id="rId9" Type="http://schemas.openxmlformats.org/officeDocument/2006/relationships/hyperlink" Target="https://www.sap.com/about/young-thinkers.html" TargetMode="External"/><Relationship Id="rId14" Type="http://schemas.openxmlformats.org/officeDocument/2006/relationships/hyperlink" Target="https://sap4school-ius.integrus.de/mitglied-werden.html"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mailto:youngthinkers@sap.com" TargetMode="External"/><Relationship Id="rId1" Type="http://schemas.openxmlformats.org/officeDocument/2006/relationships/slideLayout" Target="../slideLayouts/slideLayout5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peaker"/>
          <p:cNvSpPr>
            <a:spLocks noGrp="1"/>
          </p:cNvSpPr>
          <p:nvPr>
            <p:ph type="subTitle" idx="1"/>
          </p:nvPr>
        </p:nvSpPr>
        <p:spPr bwMode="gray"/>
        <p:txBody>
          <a:bodyPr/>
          <a:lstStyle/>
          <a:p>
            <a:r>
              <a:rPr lang="en-US"/>
              <a:t>Speaker: XX </a:t>
            </a:r>
          </a:p>
          <a:p>
            <a:pPr lvl="0"/>
            <a:r>
              <a:rPr lang="en-US" err="1"/>
              <a:t>Januar</a:t>
            </a:r>
            <a:r>
              <a:rPr lang="en-US"/>
              <a:t>, 2022</a:t>
            </a:r>
            <a:endParaRPr lang="en-US">
              <a:cs typeface="Arial"/>
            </a:endParaRPr>
          </a:p>
        </p:txBody>
      </p:sp>
      <p:sp>
        <p:nvSpPr>
          <p:cNvPr id="8" name="Presentation Title"/>
          <p:cNvSpPr>
            <a:spLocks noGrp="1"/>
          </p:cNvSpPr>
          <p:nvPr>
            <p:ph type="title"/>
          </p:nvPr>
        </p:nvSpPr>
        <p:spPr bwMode="gray">
          <a:xfrm>
            <a:off x="287338" y="4025914"/>
            <a:ext cx="11962345" cy="996936"/>
          </a:xfrm>
        </p:spPr>
        <p:txBody>
          <a:bodyPr/>
          <a:lstStyle/>
          <a:p>
            <a:r>
              <a:rPr lang="en-US" altLang="zh-CN" sz="3550"/>
              <a:t>SAP University Alliances</a:t>
            </a:r>
            <a:br>
              <a:rPr lang="en-US" altLang="zh-CN" sz="3550"/>
            </a:br>
            <a:r>
              <a:rPr lang="de-DE" sz="1800">
                <a:solidFill>
                  <a:schemeClr val="accent1"/>
                </a:solidFill>
              </a:rPr>
              <a:t>SAP4school – Bildungsinitiative zur Vermittlung von Unternehmensprozessen an berufsbildenden Schulen</a:t>
            </a:r>
            <a:endParaRPr lang="de-DE">
              <a:solidFill>
                <a:schemeClr val="accent1"/>
              </a:solidFill>
            </a:endParaRPr>
          </a:p>
        </p:txBody>
      </p:sp>
      <p:pic>
        <p:nvPicPr>
          <p:cNvPr id="6" name="Picture 5">
            <a:extLst>
              <a:ext uri="{FF2B5EF4-FFF2-40B4-BE49-F238E27FC236}">
                <a16:creationId xmlns:a16="http://schemas.microsoft.com/office/drawing/2014/main" id="{AADB7DC4-7F86-4FE4-91F3-4471E099633D}"/>
              </a:ext>
            </a:extLst>
          </p:cNvPr>
          <p:cNvPicPr>
            <a:picLocks noChangeAspect="1"/>
          </p:cNvPicPr>
          <p:nvPr/>
        </p:nvPicPr>
        <p:blipFill>
          <a:blip r:embed="rId3"/>
          <a:stretch>
            <a:fillRect/>
          </a:stretch>
        </p:blipFill>
        <p:spPr>
          <a:xfrm>
            <a:off x="287926" y="6188676"/>
            <a:ext cx="714991" cy="388172"/>
          </a:xfrm>
          <a:prstGeom prst="rect">
            <a:avLst/>
          </a:prstGeom>
        </p:spPr>
      </p:pic>
      <p:pic>
        <p:nvPicPr>
          <p:cNvPr id="14" name="Picture Placeholder 5">
            <a:extLst>
              <a:ext uri="{FF2B5EF4-FFF2-40B4-BE49-F238E27FC236}">
                <a16:creationId xmlns:a16="http://schemas.microsoft.com/office/drawing/2014/main" id="{EFC26207-5F25-43D4-9976-35D6EFC021B6}"/>
              </a:ext>
            </a:extLst>
          </p:cNvPr>
          <p:cNvPicPr>
            <a:picLocks noChangeAspect="1"/>
          </p:cNvPicPr>
          <p:nvPr/>
        </p:nvPicPr>
        <p:blipFill rotWithShape="1">
          <a:blip r:embed="rId4"/>
          <a:srcRect t="25443" b="25443"/>
          <a:stretch/>
        </p:blipFill>
        <p:spPr bwMode="gray">
          <a:xfrm>
            <a:off x="2" y="-113"/>
            <a:ext cx="12188825" cy="342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259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F53F31-004A-4FD0-99ED-382450251752}"/>
              </a:ext>
            </a:extLst>
          </p:cNvPr>
          <p:cNvSpPr>
            <a:spLocks noGrp="1"/>
          </p:cNvSpPr>
          <p:nvPr>
            <p:ph type="title"/>
          </p:nvPr>
        </p:nvSpPr>
        <p:spPr/>
        <p:txBody>
          <a:bodyPr/>
          <a:lstStyle/>
          <a:p>
            <a:r>
              <a:rPr lang="en-GB" err="1"/>
              <a:t>Inhalt</a:t>
            </a:r>
            <a:r>
              <a:rPr lang="en-GB"/>
              <a:t>  </a:t>
            </a:r>
            <a:endParaRPr lang="en-DE"/>
          </a:p>
        </p:txBody>
      </p:sp>
      <p:pic>
        <p:nvPicPr>
          <p:cNvPr id="4" name="Picture 3">
            <a:extLst>
              <a:ext uri="{FF2B5EF4-FFF2-40B4-BE49-F238E27FC236}">
                <a16:creationId xmlns:a16="http://schemas.microsoft.com/office/drawing/2014/main" id="{6A810568-B76F-4CD4-AD92-76DC99073617}"/>
              </a:ext>
            </a:extLst>
          </p:cNvPr>
          <p:cNvPicPr>
            <a:picLocks noChangeAspect="1"/>
          </p:cNvPicPr>
          <p:nvPr/>
        </p:nvPicPr>
        <p:blipFill>
          <a:blip r:embed="rId2"/>
          <a:stretch>
            <a:fillRect/>
          </a:stretch>
        </p:blipFill>
        <p:spPr>
          <a:xfrm>
            <a:off x="10742825" y="389875"/>
            <a:ext cx="714991" cy="388172"/>
          </a:xfrm>
          <a:prstGeom prst="rect">
            <a:avLst/>
          </a:prstGeom>
        </p:spPr>
      </p:pic>
      <p:cxnSp>
        <p:nvCxnSpPr>
          <p:cNvPr id="5" name="Straight Connector 4">
            <a:extLst>
              <a:ext uri="{FF2B5EF4-FFF2-40B4-BE49-F238E27FC236}">
                <a16:creationId xmlns:a16="http://schemas.microsoft.com/office/drawing/2014/main" id="{E3B21751-EF72-4544-A05E-663564A9F42F}"/>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1" name="Picture 6">
            <a:extLst>
              <a:ext uri="{FF2B5EF4-FFF2-40B4-BE49-F238E27FC236}">
                <a16:creationId xmlns:a16="http://schemas.microsoft.com/office/drawing/2014/main" id="{52D05ED9-3FE7-403C-BFCE-8E6DC194F7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911" y="3190433"/>
            <a:ext cx="2135444" cy="843168"/>
          </a:xfrm>
          <a:prstGeom prst="rect">
            <a:avLst/>
          </a:prstGeom>
          <a:noFill/>
          <a:extLst>
            <a:ext uri="{909E8E84-426E-40DD-AFC4-6F175D3DCCD1}">
              <a14:hiddenFill xmlns:a14="http://schemas.microsoft.com/office/drawing/2010/main">
                <a:solidFill>
                  <a:srgbClr val="FFFFFF"/>
                </a:solidFill>
              </a14:hiddenFill>
            </a:ext>
          </a:extLst>
        </p:spPr>
      </p:pic>
      <p:sp>
        <p:nvSpPr>
          <p:cNvPr id="8" name="Arrow: Chevron 7">
            <a:hlinkClick r:id="" action="ppaction://noaction"/>
            <a:extLst>
              <a:ext uri="{FF2B5EF4-FFF2-40B4-BE49-F238E27FC236}">
                <a16:creationId xmlns:a16="http://schemas.microsoft.com/office/drawing/2014/main" id="{60D27D20-6BC7-43DC-8E5B-CBC643E1414B}"/>
              </a:ext>
            </a:extLst>
          </p:cNvPr>
          <p:cNvSpPr/>
          <p:nvPr/>
        </p:nvSpPr>
        <p:spPr bwMode="gray">
          <a:xfrm>
            <a:off x="4757330" y="2590182"/>
            <a:ext cx="6564115" cy="501166"/>
          </a:xfrm>
          <a:prstGeom prst="chevron">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0" name="Arrow: Chevron 9">
            <a:hlinkClick r:id="rId4" action="ppaction://hlinksldjump"/>
            <a:extLst>
              <a:ext uri="{FF2B5EF4-FFF2-40B4-BE49-F238E27FC236}">
                <a16:creationId xmlns:a16="http://schemas.microsoft.com/office/drawing/2014/main" id="{0EE50B5D-B546-45BF-BDF9-B9E723C3B436}"/>
              </a:ext>
            </a:extLst>
          </p:cNvPr>
          <p:cNvSpPr/>
          <p:nvPr/>
        </p:nvSpPr>
        <p:spPr bwMode="gray">
          <a:xfrm>
            <a:off x="4762954" y="3236608"/>
            <a:ext cx="6564115" cy="501166"/>
          </a:xfrm>
          <a:prstGeom prst="chevron">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1" name="Arrow: Chevron 10">
            <a:hlinkClick r:id="rId5" action="ppaction://hlinksldjump"/>
            <a:extLst>
              <a:ext uri="{FF2B5EF4-FFF2-40B4-BE49-F238E27FC236}">
                <a16:creationId xmlns:a16="http://schemas.microsoft.com/office/drawing/2014/main" id="{313BB0F7-2B97-4924-9345-D0D8DF192C08}"/>
              </a:ext>
            </a:extLst>
          </p:cNvPr>
          <p:cNvSpPr/>
          <p:nvPr/>
        </p:nvSpPr>
        <p:spPr bwMode="gray">
          <a:xfrm>
            <a:off x="4757329" y="1984420"/>
            <a:ext cx="6564115" cy="501166"/>
          </a:xfrm>
          <a:prstGeom prst="chevron">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2" name="Arrow: Chevron 11">
            <a:hlinkClick r:id="rId6" action="ppaction://hlinksldjump"/>
            <a:extLst>
              <a:ext uri="{FF2B5EF4-FFF2-40B4-BE49-F238E27FC236}">
                <a16:creationId xmlns:a16="http://schemas.microsoft.com/office/drawing/2014/main" id="{563BA6AB-B00F-4ADE-87B9-A4B082B2B880}"/>
              </a:ext>
            </a:extLst>
          </p:cNvPr>
          <p:cNvSpPr/>
          <p:nvPr/>
        </p:nvSpPr>
        <p:spPr bwMode="gray">
          <a:xfrm>
            <a:off x="4757329" y="3914367"/>
            <a:ext cx="6564115" cy="501166"/>
          </a:xfrm>
          <a:prstGeom prst="chevron">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3" name="Arrow: Chevron 12">
            <a:hlinkClick r:id="rId7" action="ppaction://hlinksldjump"/>
            <a:extLst>
              <a:ext uri="{FF2B5EF4-FFF2-40B4-BE49-F238E27FC236}">
                <a16:creationId xmlns:a16="http://schemas.microsoft.com/office/drawing/2014/main" id="{86728757-4829-4289-8A0A-CB21CE76551F}"/>
              </a:ext>
            </a:extLst>
          </p:cNvPr>
          <p:cNvSpPr/>
          <p:nvPr/>
        </p:nvSpPr>
        <p:spPr bwMode="gray">
          <a:xfrm>
            <a:off x="4757330" y="4588953"/>
            <a:ext cx="6564115" cy="501166"/>
          </a:xfrm>
          <a:prstGeom prst="chevron">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4" name="Arrow: Chevron 13">
            <a:hlinkClick r:id="rId8" action="ppaction://hlinksldjump"/>
            <a:extLst>
              <a:ext uri="{FF2B5EF4-FFF2-40B4-BE49-F238E27FC236}">
                <a16:creationId xmlns:a16="http://schemas.microsoft.com/office/drawing/2014/main" id="{C05DDF74-30E9-40CB-A4DC-11374D9C1BC7}"/>
              </a:ext>
            </a:extLst>
          </p:cNvPr>
          <p:cNvSpPr/>
          <p:nvPr/>
        </p:nvSpPr>
        <p:spPr bwMode="gray">
          <a:xfrm>
            <a:off x="4762952" y="5235378"/>
            <a:ext cx="6564115" cy="501166"/>
          </a:xfrm>
          <a:prstGeom prst="chevron">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5" name="TextBox 14">
            <a:extLst>
              <a:ext uri="{FF2B5EF4-FFF2-40B4-BE49-F238E27FC236}">
                <a16:creationId xmlns:a16="http://schemas.microsoft.com/office/drawing/2014/main" id="{CA45CDD3-8C09-47F0-9D30-E77B3A61590C}"/>
              </a:ext>
            </a:extLst>
          </p:cNvPr>
          <p:cNvSpPr txBox="1"/>
          <p:nvPr/>
        </p:nvSpPr>
        <p:spPr>
          <a:xfrm>
            <a:off x="5459006" y="4024744"/>
            <a:ext cx="2880852" cy="2769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GB" sz="1800" b="1" kern="0">
                <a:solidFill>
                  <a:schemeClr val="bg1"/>
                </a:solidFill>
                <a:ea typeface="Arial Unicode MS" pitchFamily="34" charset="-128"/>
                <a:cs typeface="Arial Unicode MS" pitchFamily="34" charset="-128"/>
              </a:rPr>
              <a:t>Was </a:t>
            </a:r>
            <a:r>
              <a:rPr lang="en-GB" sz="1800" b="1" kern="0" err="1">
                <a:solidFill>
                  <a:schemeClr val="bg1"/>
                </a:solidFill>
                <a:ea typeface="Arial Unicode MS" pitchFamily="34" charset="-128"/>
                <a:cs typeface="Arial Unicode MS" pitchFamily="34" charset="-128"/>
              </a:rPr>
              <a:t>ist</a:t>
            </a:r>
            <a:r>
              <a:rPr lang="en-GB" sz="1800" b="1" kern="0">
                <a:solidFill>
                  <a:schemeClr val="bg1"/>
                </a:solidFill>
                <a:ea typeface="Arial Unicode MS" pitchFamily="34" charset="-128"/>
                <a:cs typeface="Arial Unicode MS" pitchFamily="34" charset="-128"/>
              </a:rPr>
              <a:t> </a:t>
            </a:r>
            <a:r>
              <a:rPr lang="en-GB" sz="1800" b="1" kern="0" err="1">
                <a:solidFill>
                  <a:schemeClr val="bg1"/>
                </a:solidFill>
                <a:ea typeface="Arial Unicode MS" pitchFamily="34" charset="-128"/>
                <a:cs typeface="Arial Unicode MS" pitchFamily="34" charset="-128"/>
              </a:rPr>
              <a:t>Industrie</a:t>
            </a:r>
            <a:r>
              <a:rPr lang="en-GB" sz="1800" b="1" kern="0">
                <a:solidFill>
                  <a:schemeClr val="bg1"/>
                </a:solidFill>
                <a:ea typeface="Arial Unicode MS" pitchFamily="34" charset="-128"/>
                <a:cs typeface="Arial Unicode MS" pitchFamily="34" charset="-128"/>
              </a:rPr>
              <a:t> 4.0?</a:t>
            </a:r>
            <a:endParaRPr lang="en-DE" sz="1800" b="1" kern="0" err="1">
              <a:solidFill>
                <a:schemeClr val="bg1"/>
              </a:solidFill>
              <a:ea typeface="Arial Unicode MS" pitchFamily="34" charset="-128"/>
              <a:cs typeface="Arial Unicode MS" pitchFamily="34" charset="-128"/>
            </a:endParaRPr>
          </a:p>
        </p:txBody>
      </p:sp>
      <p:sp>
        <p:nvSpPr>
          <p:cNvPr id="16" name="TextBox 15">
            <a:extLst>
              <a:ext uri="{FF2B5EF4-FFF2-40B4-BE49-F238E27FC236}">
                <a16:creationId xmlns:a16="http://schemas.microsoft.com/office/drawing/2014/main" id="{A69DA260-3C94-4C80-956B-336F94CC57DA}"/>
              </a:ext>
            </a:extLst>
          </p:cNvPr>
          <p:cNvSpPr txBox="1"/>
          <p:nvPr/>
        </p:nvSpPr>
        <p:spPr>
          <a:xfrm>
            <a:off x="5459006" y="3335018"/>
            <a:ext cx="2880852" cy="2769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GB" sz="1800" b="1" kern="0" err="1">
                <a:solidFill>
                  <a:schemeClr val="bg1"/>
                </a:solidFill>
                <a:ea typeface="Arial Unicode MS" pitchFamily="34" charset="-128"/>
                <a:cs typeface="Arial Unicode MS" pitchFamily="34" charset="-128"/>
              </a:rPr>
              <a:t>Materialangebot</a:t>
            </a:r>
            <a:endParaRPr lang="en-DE" sz="1800" b="1" kern="0" err="1">
              <a:solidFill>
                <a:schemeClr val="bg1"/>
              </a:solidFill>
              <a:ea typeface="Arial Unicode MS" pitchFamily="34" charset="-128"/>
              <a:cs typeface="Arial Unicode MS" pitchFamily="34" charset="-128"/>
            </a:endParaRPr>
          </a:p>
        </p:txBody>
      </p:sp>
      <p:sp>
        <p:nvSpPr>
          <p:cNvPr id="17" name="TextBox 16">
            <a:extLst>
              <a:ext uri="{FF2B5EF4-FFF2-40B4-BE49-F238E27FC236}">
                <a16:creationId xmlns:a16="http://schemas.microsoft.com/office/drawing/2014/main" id="{306AB097-9711-44C7-BD6F-CE935D1AD0C5}"/>
              </a:ext>
            </a:extLst>
          </p:cNvPr>
          <p:cNvSpPr txBox="1"/>
          <p:nvPr/>
        </p:nvSpPr>
        <p:spPr>
          <a:xfrm>
            <a:off x="5459006" y="2718651"/>
            <a:ext cx="2880852" cy="2769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b="1" err="1">
                <a:solidFill>
                  <a:schemeClr val="bg1"/>
                </a:solidFill>
              </a:rPr>
              <a:t>Erfolgsgeschichte</a:t>
            </a:r>
            <a:endParaRPr lang="en-DE" sz="1800" b="1" kern="0" err="1">
              <a:solidFill>
                <a:schemeClr val="bg1"/>
              </a:solidFill>
              <a:ea typeface="Arial Unicode MS" pitchFamily="34" charset="-128"/>
              <a:cs typeface="Arial Unicode MS" pitchFamily="34" charset="-128"/>
            </a:endParaRPr>
          </a:p>
        </p:txBody>
      </p:sp>
      <p:sp>
        <p:nvSpPr>
          <p:cNvPr id="18" name="TextBox 17">
            <a:extLst>
              <a:ext uri="{FF2B5EF4-FFF2-40B4-BE49-F238E27FC236}">
                <a16:creationId xmlns:a16="http://schemas.microsoft.com/office/drawing/2014/main" id="{2E7C4C9E-CCA8-4A8D-B9E1-27623B9B7851}"/>
              </a:ext>
            </a:extLst>
          </p:cNvPr>
          <p:cNvSpPr txBox="1"/>
          <p:nvPr/>
        </p:nvSpPr>
        <p:spPr>
          <a:xfrm>
            <a:off x="5341617" y="2096503"/>
            <a:ext cx="3781834" cy="2769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GB" sz="1800" b="1" kern="0">
                <a:solidFill>
                  <a:schemeClr val="bg1"/>
                </a:solidFill>
                <a:ea typeface="Arial Unicode MS" pitchFamily="34" charset="-128"/>
                <a:cs typeface="Arial Unicode MS" pitchFamily="34" charset="-128"/>
              </a:rPr>
              <a:t>SAP4school IUS auf </a:t>
            </a:r>
            <a:r>
              <a:rPr lang="en-GB" sz="1800" b="1" kern="0" err="1">
                <a:solidFill>
                  <a:schemeClr val="bg1"/>
                </a:solidFill>
                <a:ea typeface="Arial Unicode MS" pitchFamily="34" charset="-128"/>
                <a:cs typeface="Arial Unicode MS" pitchFamily="34" charset="-128"/>
              </a:rPr>
              <a:t>einen</a:t>
            </a:r>
            <a:r>
              <a:rPr lang="en-GB" sz="1800" b="1" kern="0">
                <a:solidFill>
                  <a:schemeClr val="bg1"/>
                </a:solidFill>
                <a:ea typeface="Arial Unicode MS" pitchFamily="34" charset="-128"/>
                <a:cs typeface="Arial Unicode MS" pitchFamily="34" charset="-128"/>
              </a:rPr>
              <a:t> </a:t>
            </a:r>
            <a:r>
              <a:rPr lang="en-GB" sz="1800" b="1" kern="0" err="1">
                <a:solidFill>
                  <a:schemeClr val="bg1"/>
                </a:solidFill>
                <a:ea typeface="Arial Unicode MS" pitchFamily="34" charset="-128"/>
                <a:cs typeface="Arial Unicode MS" pitchFamily="34" charset="-128"/>
              </a:rPr>
              <a:t>Blick</a:t>
            </a:r>
            <a:endParaRPr lang="en-DE" sz="1800" b="1" kern="0" err="1">
              <a:solidFill>
                <a:schemeClr val="bg1"/>
              </a:solidFill>
              <a:ea typeface="Arial Unicode MS" pitchFamily="34" charset="-128"/>
              <a:cs typeface="Arial Unicode MS" pitchFamily="34" charset="-128"/>
            </a:endParaRPr>
          </a:p>
        </p:txBody>
      </p:sp>
      <p:sp>
        <p:nvSpPr>
          <p:cNvPr id="20" name="TextBox 19">
            <a:extLst>
              <a:ext uri="{FF2B5EF4-FFF2-40B4-BE49-F238E27FC236}">
                <a16:creationId xmlns:a16="http://schemas.microsoft.com/office/drawing/2014/main" id="{DB0E03FF-B6EC-4C78-B7D0-3CAE66B9FEE4}"/>
              </a:ext>
            </a:extLst>
          </p:cNvPr>
          <p:cNvSpPr txBox="1"/>
          <p:nvPr/>
        </p:nvSpPr>
        <p:spPr>
          <a:xfrm>
            <a:off x="5459006" y="5347461"/>
            <a:ext cx="3947652" cy="2769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800" b="1" kern="0" err="1">
                <a:solidFill>
                  <a:schemeClr val="bg1"/>
                </a:solidFill>
                <a:ea typeface="Arial Unicode MS" pitchFamily="34" charset="-128"/>
                <a:cs typeface="Arial Unicode MS" pitchFamily="34" charset="-128"/>
              </a:rPr>
              <a:t>Nützliche</a:t>
            </a:r>
            <a:r>
              <a:rPr lang="en-US" sz="1800" b="1" kern="0">
                <a:solidFill>
                  <a:schemeClr val="bg1"/>
                </a:solidFill>
                <a:ea typeface="Arial Unicode MS" pitchFamily="34" charset="-128"/>
                <a:cs typeface="Arial Unicode MS" pitchFamily="34" charset="-128"/>
              </a:rPr>
              <a:t> Links </a:t>
            </a:r>
            <a:endParaRPr lang="en-DE" sz="1800" b="1" kern="0" err="1">
              <a:solidFill>
                <a:schemeClr val="bg1"/>
              </a:solidFill>
              <a:ea typeface="Arial Unicode MS" pitchFamily="34" charset="-128"/>
              <a:cs typeface="Arial Unicode MS" pitchFamily="34" charset="-128"/>
            </a:endParaRPr>
          </a:p>
        </p:txBody>
      </p:sp>
      <p:sp>
        <p:nvSpPr>
          <p:cNvPr id="19" name="TextBox 18">
            <a:extLst>
              <a:ext uri="{FF2B5EF4-FFF2-40B4-BE49-F238E27FC236}">
                <a16:creationId xmlns:a16="http://schemas.microsoft.com/office/drawing/2014/main" id="{C926D0AC-E4CA-4384-B9F8-22B2153DBC9A}"/>
              </a:ext>
            </a:extLst>
          </p:cNvPr>
          <p:cNvSpPr txBox="1"/>
          <p:nvPr/>
        </p:nvSpPr>
        <p:spPr>
          <a:xfrm>
            <a:off x="5452827" y="4701038"/>
            <a:ext cx="2880852" cy="2769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GB" sz="1800" b="1" kern="0" err="1">
                <a:solidFill>
                  <a:schemeClr val="bg1"/>
                </a:solidFill>
                <a:ea typeface="Arial Unicode MS" pitchFamily="34" charset="-128"/>
                <a:cs typeface="Arial Unicode MS" pitchFamily="34" charset="-128"/>
              </a:rPr>
              <a:t>Ausblick</a:t>
            </a:r>
            <a:endParaRPr lang="en-DE" sz="1800" b="1" kern="0" err="1">
              <a:solidFill>
                <a:schemeClr val="bg1"/>
              </a:solidFill>
              <a:ea typeface="Arial Unicode MS" pitchFamily="34" charset="-128"/>
              <a:cs typeface="Arial Unicode MS" pitchFamily="34" charset="-128"/>
            </a:endParaRPr>
          </a:p>
        </p:txBody>
      </p:sp>
    </p:spTree>
    <p:extLst>
      <p:ext uri="{BB962C8B-B14F-4D97-AF65-F5344CB8AC3E}">
        <p14:creationId xmlns:p14="http://schemas.microsoft.com/office/powerpoint/2010/main" val="3884827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 name="Rechteck 13">
            <a:extLst>
              <a:ext uri="{FF2B5EF4-FFF2-40B4-BE49-F238E27FC236}">
                <a16:creationId xmlns:a16="http://schemas.microsoft.com/office/drawing/2014/main" id="{181423C6-2CBF-44A5-97D6-F29BE548EE96}"/>
              </a:ext>
            </a:extLst>
          </p:cNvPr>
          <p:cNvSpPr/>
          <p:nvPr/>
        </p:nvSpPr>
        <p:spPr>
          <a:xfrm>
            <a:off x="397885" y="1372174"/>
            <a:ext cx="3853509" cy="591535"/>
          </a:xfrm>
          <a:prstGeom prst="rect">
            <a:avLst/>
          </a:prstGeom>
          <a:gradFill flip="none" rotWithShape="1">
            <a:gsLst>
              <a:gs pos="50000">
                <a:srgbClr val="6F9C71">
                  <a:alpha val="64000"/>
                </a:srgbClr>
              </a:gs>
              <a:gs pos="0">
                <a:srgbClr val="F0AB00">
                  <a:alpha val="72000"/>
                </a:srgbClr>
              </a:gs>
              <a:gs pos="97000">
                <a:srgbClr val="008FD3">
                  <a:alpha val="53000"/>
                </a:srgbClr>
              </a:gs>
            </a:gsLst>
            <a:lin ang="0" scaled="1"/>
            <a:tileRect/>
          </a:gradFill>
          <a:ln w="25400" algn="ctr">
            <a:noFill/>
            <a:miter lim="800000"/>
            <a:headEnd/>
            <a:tailEnd/>
          </a:ln>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de-DE" sz="1799" b="1" i="0" u="none" strike="noStrike" kern="0" cap="none" spc="0" normalizeH="0" baseline="0" noProof="0">
              <a:ln>
                <a:noFill/>
              </a:ln>
              <a:solidFill>
                <a:srgbClr val="000000"/>
              </a:solidFill>
              <a:effectLst/>
              <a:uLnTx/>
              <a:uFillTx/>
              <a:latin typeface="BentonSans Bold" panose="02000503000000020004" pitchFamily="2" charset="0"/>
              <a:ea typeface="+mn-ea"/>
              <a:cs typeface="+mn-cs"/>
            </a:endParaRPr>
          </a:p>
        </p:txBody>
      </p:sp>
      <p:sp>
        <p:nvSpPr>
          <p:cNvPr id="26" name="TextBox 25">
            <a:extLst>
              <a:ext uri="{FF2B5EF4-FFF2-40B4-BE49-F238E27FC236}">
                <a16:creationId xmlns:a16="http://schemas.microsoft.com/office/drawing/2014/main" id="{51EF3325-4E2A-410B-9E03-BC01E922F190}"/>
              </a:ext>
            </a:extLst>
          </p:cNvPr>
          <p:cNvSpPr txBox="1"/>
          <p:nvPr/>
        </p:nvSpPr>
        <p:spPr>
          <a:xfrm>
            <a:off x="373539" y="1388719"/>
            <a:ext cx="3845888" cy="543659"/>
          </a:xfrm>
          <a:prstGeom prst="rect">
            <a:avLst/>
          </a:prstGeom>
          <a:noFill/>
          <a:ln w="28575">
            <a:noFill/>
          </a:ln>
        </p:spPr>
        <p:txBody>
          <a:bodyPr wrap="square" lIns="91440" tIns="45720" rIns="91440" bIns="45720" rtlCol="0" anchor="ctr">
            <a:noAutofit/>
          </a:bodyPr>
          <a:lstStyle/>
          <a:p>
            <a:pPr marL="0" marR="0" lvl="0" indent="0" algn="ctr" defTabSz="1088449" rtl="0" eaLnBrk="1" fontAlgn="auto" latinLnBrk="0" hangingPunct="1">
              <a:lnSpc>
                <a:spcPct val="100000"/>
              </a:lnSpc>
              <a:spcBef>
                <a:spcPts val="0"/>
              </a:spcBef>
              <a:spcAft>
                <a:spcPts val="0"/>
              </a:spcAft>
              <a:buClrTx/>
              <a:buSzTx/>
              <a:buFontTx/>
              <a:buNone/>
              <a:tabLst/>
              <a:defRPr/>
            </a:pPr>
            <a:r>
              <a:rPr kumimoji="0" lang="en-US" sz="1750" b="1" i="0" u="none" strike="noStrike" kern="1200" cap="none" spc="0" normalizeH="0" baseline="0" noProof="0">
                <a:ln>
                  <a:noFill/>
                </a:ln>
                <a:solidFill>
                  <a:srgbClr val="FFFFFF"/>
                </a:solidFill>
                <a:effectLst/>
                <a:uLnTx/>
                <a:uFillTx/>
                <a:latin typeface="Arial"/>
                <a:ea typeface="+mn-ea"/>
                <a:cs typeface="+mn-cs"/>
                <a:hlinkClick r:id="rId4"/>
              </a:rPr>
              <a:t>Was ist SAP4school?</a:t>
            </a:r>
            <a:endParaRPr kumimoji="0" lang="en-US" sz="1750" b="0" i="0" u="none" strike="noStrike" kern="1200" cap="none" spc="0" normalizeH="0" baseline="0" noProof="0">
              <a:ln>
                <a:noFill/>
              </a:ln>
              <a:solidFill>
                <a:srgbClr val="FFFFFF"/>
              </a:solidFill>
              <a:effectLst/>
              <a:uLnTx/>
              <a:uFillTx/>
              <a:latin typeface="Arial"/>
              <a:ea typeface="+mn-ea"/>
              <a:cs typeface="+mn-cs"/>
              <a:hlinkClick r:id="rId4"/>
            </a:endParaRPr>
          </a:p>
        </p:txBody>
      </p:sp>
      <p:sp>
        <p:nvSpPr>
          <p:cNvPr id="12" name="Title 1">
            <a:extLst>
              <a:ext uri="{FF2B5EF4-FFF2-40B4-BE49-F238E27FC236}">
                <a16:creationId xmlns:a16="http://schemas.microsoft.com/office/drawing/2014/main" id="{22DB35F1-5B4C-E04D-BF96-F5B8C3516A4F}"/>
              </a:ext>
            </a:extLst>
          </p:cNvPr>
          <p:cNvSpPr txBox="1">
            <a:spLocks/>
          </p:cNvSpPr>
          <p:nvPr/>
        </p:nvSpPr>
        <p:spPr>
          <a:xfrm>
            <a:off x="490456" y="480847"/>
            <a:ext cx="10063981" cy="332270"/>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pPr marL="0" marR="0" lvl="0" indent="0" algn="l" defTabSz="914400" rtl="0" eaLnBrk="1" fontAlgn="base" latinLnBrk="0" hangingPunct="1">
              <a:lnSpc>
                <a:spcPct val="90000"/>
              </a:lnSpc>
              <a:spcBef>
                <a:spcPct val="50000"/>
              </a:spcBef>
              <a:spcAft>
                <a:spcPct val="0"/>
              </a:spcAft>
              <a:buClr>
                <a:srgbClr val="F0AB00"/>
              </a:buClr>
              <a:buSzPct val="80000"/>
              <a:buFontTx/>
              <a:buNone/>
              <a:tabLst/>
              <a:defRPr/>
            </a:pPr>
            <a:r>
              <a:rPr lang="en-US" sz="2399">
                <a:latin typeface="+mj-lt"/>
              </a:rPr>
              <a:t>SAP4school </a:t>
            </a:r>
            <a:r>
              <a:rPr lang="en-US" sz="2399">
                <a:latin typeface="+mj-lt"/>
                <a:hlinkClick r:id="rId5">
                  <a:extLst>
                    <a:ext uri="{A12FA001-AC4F-418D-AE19-62706E023703}">
                      <ahyp:hlinkClr xmlns:ahyp="http://schemas.microsoft.com/office/drawing/2018/hyperlinkcolor" val="tx"/>
                    </a:ext>
                  </a:extLst>
                </a:hlinkClick>
              </a:rPr>
              <a:t>IUS</a:t>
            </a:r>
            <a:r>
              <a:rPr lang="en-US" sz="2399">
                <a:latin typeface="+mj-lt"/>
              </a:rPr>
              <a:t> auf </a:t>
            </a:r>
            <a:r>
              <a:rPr lang="en-US" sz="2399" err="1">
                <a:latin typeface="+mj-lt"/>
              </a:rPr>
              <a:t>einen</a:t>
            </a:r>
            <a:r>
              <a:rPr lang="en-US" sz="2399">
                <a:latin typeface="+mj-lt"/>
              </a:rPr>
              <a:t> </a:t>
            </a:r>
            <a:r>
              <a:rPr lang="en-US" sz="2399" err="1">
                <a:latin typeface="+mj-lt"/>
              </a:rPr>
              <a:t>Blick</a:t>
            </a:r>
            <a:r>
              <a:rPr lang="en-US" sz="2399">
                <a:latin typeface="+mj-lt"/>
              </a:rPr>
              <a:t> </a:t>
            </a:r>
          </a:p>
        </p:txBody>
      </p:sp>
      <p:cxnSp>
        <p:nvCxnSpPr>
          <p:cNvPr id="15" name="Straight Connector 33">
            <a:extLst>
              <a:ext uri="{FF2B5EF4-FFF2-40B4-BE49-F238E27FC236}">
                <a16:creationId xmlns:a16="http://schemas.microsoft.com/office/drawing/2014/main" id="{A3482AF5-899B-964E-8DF8-ECF9509E49CF}"/>
              </a:ext>
            </a:extLst>
          </p:cNvPr>
          <p:cNvCxnSpPr>
            <a:cxnSpLocks/>
          </p:cNvCxnSpPr>
          <p:nvPr/>
        </p:nvCxnSpPr>
        <p:spPr>
          <a:xfrm flipV="1">
            <a:off x="0" y="5593976"/>
            <a:ext cx="579484" cy="1264026"/>
          </a:xfrm>
          <a:prstGeom prst="line">
            <a:avLst/>
          </a:prstGeom>
          <a:ln>
            <a:gradFill>
              <a:gsLst>
                <a:gs pos="0">
                  <a:srgbClr val="92D050"/>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aphicFrame>
        <p:nvGraphicFramePr>
          <p:cNvPr id="20" name="Table 19">
            <a:extLst>
              <a:ext uri="{FF2B5EF4-FFF2-40B4-BE49-F238E27FC236}">
                <a16:creationId xmlns:a16="http://schemas.microsoft.com/office/drawing/2014/main" id="{02042C2B-C479-4E36-8BE0-46455A7F7E07}"/>
              </a:ext>
            </a:extLst>
          </p:cNvPr>
          <p:cNvGraphicFramePr>
            <a:graphicFrameLocks noGrp="1"/>
          </p:cNvGraphicFramePr>
          <p:nvPr>
            <p:extLst>
              <p:ext uri="{D42A27DB-BD31-4B8C-83A1-F6EECF244321}">
                <p14:modId xmlns:p14="http://schemas.microsoft.com/office/powerpoint/2010/main" val="893467594"/>
              </p:ext>
            </p:extLst>
          </p:nvPr>
        </p:nvGraphicFramePr>
        <p:xfrm>
          <a:off x="4527314" y="1382935"/>
          <a:ext cx="2546309" cy="3632300"/>
        </p:xfrm>
        <a:graphic>
          <a:graphicData uri="http://schemas.openxmlformats.org/drawingml/2006/table">
            <a:tbl>
              <a:tblPr firstRow="1" bandRow="1">
                <a:tableStyleId>{2D5ABB26-0587-4C30-8999-92F81FD0307C}</a:tableStyleId>
              </a:tblPr>
              <a:tblGrid>
                <a:gridCol w="2546309">
                  <a:extLst>
                    <a:ext uri="{9D8B030D-6E8A-4147-A177-3AD203B41FA5}">
                      <a16:colId xmlns:a16="http://schemas.microsoft.com/office/drawing/2014/main" val="1142856664"/>
                    </a:ext>
                  </a:extLst>
                </a:gridCol>
              </a:tblGrid>
              <a:tr h="362591">
                <a:tc>
                  <a:txBody>
                    <a:bodyPr/>
                    <a:lstStyle/>
                    <a:p>
                      <a:pPr marL="53975" marR="0" lvl="0" indent="0" algn="l" defTabSz="1088558" rtl="0" eaLnBrk="1" fontAlgn="auto" latinLnBrk="0" hangingPunct="1">
                        <a:lnSpc>
                          <a:spcPct val="100000"/>
                        </a:lnSpc>
                        <a:spcBef>
                          <a:spcPts val="0"/>
                        </a:spcBef>
                        <a:spcAft>
                          <a:spcPts val="0"/>
                        </a:spcAft>
                        <a:buClrTx/>
                        <a:buSzTx/>
                        <a:buFontTx/>
                        <a:buNone/>
                        <a:tabLst/>
                        <a:defRPr/>
                      </a:pPr>
                      <a:r>
                        <a:rPr lang="en-US" sz="1400" b="1" kern="1200">
                          <a:solidFill>
                            <a:schemeClr val="tx1"/>
                          </a:solidFill>
                          <a:latin typeface="+mn-lt"/>
                          <a:ea typeface="+mn-ea"/>
                          <a:cs typeface="+mn-cs"/>
                        </a:rPr>
                        <a:t>Wie kann ich teilnehmen?</a:t>
                      </a:r>
                    </a:p>
                  </a:txBody>
                  <a:tcPr marL="0" marR="0" marT="45708" marB="45708">
                    <a:lnL>
                      <a:noFill/>
                    </a:lnL>
                    <a:lnR>
                      <a:noFill/>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lumOff val="15000"/>
                      </a:schemeClr>
                    </a:solidFill>
                  </a:tcPr>
                </a:tc>
                <a:extLst>
                  <a:ext uri="{0D108BD9-81ED-4DB2-BD59-A6C34878D82A}">
                    <a16:rowId xmlns:a16="http://schemas.microsoft.com/office/drawing/2014/main" val="3314731738"/>
                  </a:ext>
                </a:extLst>
              </a:tr>
              <a:tr h="399570">
                <a:tc>
                  <a:txBody>
                    <a:bodyPr/>
                    <a:lstStyle/>
                    <a:p>
                      <a:pPr marL="0" marR="0" lvl="0" indent="0" algn="l" rtl="0" eaLnBrk="1" fontAlgn="auto" latinLnBrk="0" hangingPunct="1">
                        <a:lnSpc>
                          <a:spcPct val="100000"/>
                        </a:lnSpc>
                        <a:spcBef>
                          <a:spcPts val="0"/>
                        </a:spcBef>
                        <a:spcAft>
                          <a:spcPts val="0"/>
                        </a:spcAft>
                        <a:buClrTx/>
                        <a:buSzTx/>
                        <a:buFontTx/>
                        <a:buNone/>
                      </a:pPr>
                      <a:r>
                        <a:rPr lang="en-US" sz="1000">
                          <a:solidFill>
                            <a:schemeClr val="tx1"/>
                          </a:solidFill>
                          <a:latin typeface="+mn-lt"/>
                        </a:rPr>
                        <a:t>Gehe auf SAP4school IUS Homepage und Informiere dich. (+ neue Teil an einer der Info Veranstaltungen, Termine hierfür findest du auf der Homepage)</a:t>
                      </a:r>
                    </a:p>
                  </a:txBody>
                  <a:tcPr marL="365665" marR="0" marT="45708" marB="45708" anchor="ctr">
                    <a:lnT w="6350" cap="flat" cmpd="sng" algn="ctr">
                      <a:no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706598595"/>
                  </a:ext>
                </a:extLst>
              </a:tr>
              <a:tr h="556544">
                <a:tc>
                  <a:txBody>
                    <a:bodyPr/>
                    <a:lstStyle/>
                    <a:p>
                      <a:pPr marL="0" marR="0" lvl="0" indent="0" algn="l" rtl="0" eaLnBrk="1" fontAlgn="auto" latinLnBrk="0" hangingPunct="1">
                        <a:lnSpc>
                          <a:spcPct val="100000"/>
                        </a:lnSpc>
                        <a:spcBef>
                          <a:spcPts val="0"/>
                        </a:spcBef>
                        <a:spcAft>
                          <a:spcPts val="0"/>
                        </a:spcAft>
                        <a:buClrTx/>
                        <a:buSzTx/>
                        <a:buFontTx/>
                        <a:buNone/>
                      </a:pPr>
                      <a:r>
                        <a:rPr lang="en-US" sz="1000" b="0" i="0" u="none" strike="noStrike" noProof="0">
                          <a:solidFill>
                            <a:schemeClr val="tx1"/>
                          </a:solidFill>
                        </a:rPr>
                        <a:t>Möchte deine Schule das SAP4 school Angebot nutzen oder hast du noch Fragen, dann wende dich an </a:t>
                      </a:r>
                      <a:r>
                        <a:rPr lang="en-US" sz="1000" b="1" i="0" u="none" strike="noStrike" noProof="0">
                          <a:latin typeface="Arial"/>
                          <a:hlinkClick r:id="rId6"/>
                        </a:rPr>
                        <a:t>sap4school@integrus.de</a:t>
                      </a:r>
                      <a:r>
                        <a:rPr lang="en-US" sz="1000" b="0" i="0" u="none" strike="noStrike" noProof="0">
                          <a:solidFill>
                            <a:schemeClr val="tx1"/>
                          </a:solidFill>
                        </a:rPr>
                        <a:t>.</a:t>
                      </a:r>
                    </a:p>
                  </a:txBody>
                  <a:tcPr marL="365665" marR="0" marT="45708" marB="45708" anchor="ct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57174864"/>
                  </a:ext>
                </a:extLst>
              </a:tr>
              <a:tr h="504938">
                <a:tc>
                  <a:txBody>
                    <a:bodyPr/>
                    <a:lstStyle/>
                    <a:p>
                      <a:pPr marL="0" indent="0">
                        <a:buClr>
                          <a:schemeClr val="accent1"/>
                        </a:buClr>
                        <a:buFont typeface="Arial" panose="020B0604020202020204" pitchFamily="34" charset="0"/>
                        <a:buNone/>
                      </a:pPr>
                      <a:r>
                        <a:rPr lang="de-DE" sz="1000" b="0" i="0">
                          <a:solidFill>
                            <a:srgbClr val="444444"/>
                          </a:solidFill>
                          <a:effectLst/>
                          <a:latin typeface="arial"/>
                        </a:rPr>
                        <a:t>Unterzeichnung des Softwareüberlassungsvertrags</a:t>
                      </a:r>
                    </a:p>
                  </a:txBody>
                  <a:tcPr marL="365665" marR="0" marT="45708" marB="45708" anchor="ct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47969377"/>
                  </a:ext>
                </a:extLst>
              </a:tr>
              <a:tr h="399570">
                <a:tc>
                  <a:txBody>
                    <a:bodyPr/>
                    <a:lstStyle/>
                    <a:p>
                      <a:pPr algn="l"/>
                      <a:r>
                        <a:rPr lang="de-DE" sz="1000" b="0" i="0">
                          <a:solidFill>
                            <a:srgbClr val="444444"/>
                          </a:solidFill>
                          <a:effectLst/>
                          <a:latin typeface="arial"/>
                        </a:rPr>
                        <a:t>Unterzeichnung des Hostingvertrages </a:t>
                      </a:r>
                      <a:endParaRPr kumimoji="0" lang="en-US" sz="1000" b="0" i="0" u="none" strike="noStrike" kern="1200" cap="none" spc="0" normalizeH="0" baseline="0">
                        <a:ln>
                          <a:noFill/>
                        </a:ln>
                        <a:effectLst/>
                        <a:uLnTx/>
                        <a:uFillTx/>
                        <a:latin typeface="+mn-lt"/>
                        <a:ea typeface="+mn-ea"/>
                        <a:cs typeface="+mn-cs"/>
                      </a:endParaRPr>
                    </a:p>
                  </a:txBody>
                  <a:tcPr marL="365665" marR="0" marT="45708" marB="45708" anchor="ct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49074903"/>
                  </a:ext>
                </a:extLst>
              </a:tr>
              <a:tr h="548497">
                <a:tc>
                  <a:txBody>
                    <a:bodyPr/>
                    <a:lstStyle/>
                    <a:p>
                      <a:pPr marL="0" marR="0" lvl="0" indent="0" algn="l" rtl="0" eaLnBrk="1" fontAlgn="auto" latinLnBrk="0" hangingPunct="1">
                        <a:lnSpc>
                          <a:spcPct val="100000"/>
                        </a:lnSpc>
                        <a:spcBef>
                          <a:spcPts val="0"/>
                        </a:spcBef>
                        <a:spcAft>
                          <a:spcPts val="0"/>
                        </a:spcAft>
                        <a:buClrTx/>
                        <a:buSzTx/>
                        <a:buFontTx/>
                        <a:buNone/>
                      </a:pPr>
                      <a:r>
                        <a:rPr kumimoji="0" lang="en-US" sz="1000" b="0" i="0" u="none" strike="noStrike" kern="1200" cap="none" spc="0" normalizeH="0" baseline="0">
                          <a:ln>
                            <a:noFill/>
                          </a:ln>
                          <a:solidFill>
                            <a:schemeClr val="tx1"/>
                          </a:solidFill>
                          <a:effectLst/>
                          <a:uLnTx/>
                          <a:uFillTx/>
                          <a:latin typeface="+mn-lt"/>
                          <a:ea typeface="+mn-ea"/>
                          <a:cs typeface="+mn-cs"/>
                        </a:rPr>
                        <a:t>Melde dich für die nächste Basisschulung an (Termine findest du </a:t>
                      </a:r>
                      <a:r>
                        <a:rPr kumimoji="0" lang="en-US" sz="1000" b="0" i="0" u="none" strike="noStrike" kern="1200" cap="none" spc="0" normalizeH="0" baseline="0">
                          <a:ln>
                            <a:noFill/>
                          </a:ln>
                          <a:solidFill>
                            <a:schemeClr val="tx1"/>
                          </a:solidFill>
                          <a:effectLst/>
                          <a:uLnTx/>
                          <a:uFillTx/>
                          <a:latin typeface="+mn-lt"/>
                          <a:ea typeface="+mn-ea"/>
                          <a:cs typeface="+mn-cs"/>
                          <a:hlinkClick r:id="rId7"/>
                        </a:rPr>
                        <a:t>hier</a:t>
                      </a:r>
                      <a:r>
                        <a:rPr kumimoji="0" lang="en-US" sz="1000" b="0" i="0" u="none" strike="noStrike" kern="1200" cap="none" spc="0" normalizeH="0" baseline="0">
                          <a:ln>
                            <a:noFill/>
                          </a:ln>
                          <a:solidFill>
                            <a:schemeClr val="tx1"/>
                          </a:solidFill>
                          <a:effectLst/>
                          <a:uLnTx/>
                          <a:uFillTx/>
                          <a:latin typeface="+mn-lt"/>
                          <a:ea typeface="+mn-ea"/>
                          <a:cs typeface="+mn-cs"/>
                        </a:rPr>
                        <a:t>)</a:t>
                      </a:r>
                    </a:p>
                  </a:txBody>
                  <a:tcPr marL="365665" marR="0" marT="45708" marB="45708" anchor="ct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064590602"/>
                  </a:ext>
                </a:extLst>
              </a:tr>
              <a:tr h="262153">
                <a:tc>
                  <a:txBody>
                    <a:bodyPr/>
                    <a:lstStyle/>
                    <a:p>
                      <a:pPr marL="0" marR="0" lvl="0" indent="0" algn="l" defTabSz="1088458" rtl="0" eaLnBrk="1" fontAlgn="auto" latinLnBrk="0" hangingPunct="1">
                        <a:lnSpc>
                          <a:spcPct val="100000"/>
                        </a:lnSpc>
                        <a:spcBef>
                          <a:spcPts val="0"/>
                        </a:spcBef>
                        <a:spcAft>
                          <a:spcPts val="0"/>
                        </a:spcAft>
                        <a:buClrTx/>
                        <a:buSzTx/>
                        <a:buFontTx/>
                        <a:buNone/>
                        <a:tabLst/>
                        <a:defRPr/>
                      </a:pPr>
                      <a:endParaRPr lang="en-US" sz="1100">
                        <a:solidFill>
                          <a:prstClr val="white"/>
                        </a:solidFill>
                        <a:latin typeface="+mn-lt"/>
                      </a:endParaRPr>
                    </a:p>
                  </a:txBody>
                  <a:tcPr marL="365665" marR="0" marT="45708" marB="45708" anchor="ctr">
                    <a:lnT w="635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3061831184"/>
                  </a:ext>
                </a:extLst>
              </a:tr>
            </a:tbl>
          </a:graphicData>
        </a:graphic>
      </p:graphicFrame>
      <p:graphicFrame>
        <p:nvGraphicFramePr>
          <p:cNvPr id="21" name="Table 20">
            <a:extLst>
              <a:ext uri="{FF2B5EF4-FFF2-40B4-BE49-F238E27FC236}">
                <a16:creationId xmlns:a16="http://schemas.microsoft.com/office/drawing/2014/main" id="{0F9108CD-9F0C-4E9D-80FA-84AC4F864352}"/>
              </a:ext>
            </a:extLst>
          </p:cNvPr>
          <p:cNvGraphicFramePr>
            <a:graphicFrameLocks noGrp="1"/>
          </p:cNvGraphicFramePr>
          <p:nvPr>
            <p:extLst>
              <p:ext uri="{D42A27DB-BD31-4B8C-83A1-F6EECF244321}">
                <p14:modId xmlns:p14="http://schemas.microsoft.com/office/powerpoint/2010/main" val="2580806767"/>
              </p:ext>
            </p:extLst>
          </p:nvPr>
        </p:nvGraphicFramePr>
        <p:xfrm>
          <a:off x="7169849" y="1386349"/>
          <a:ext cx="2442029" cy="1859208"/>
        </p:xfrm>
        <a:graphic>
          <a:graphicData uri="http://schemas.openxmlformats.org/drawingml/2006/table">
            <a:tbl>
              <a:tblPr firstRow="1" bandRow="1">
                <a:tableStyleId>{2D5ABB26-0587-4C30-8999-92F81FD0307C}</a:tableStyleId>
              </a:tblPr>
              <a:tblGrid>
                <a:gridCol w="2442029">
                  <a:extLst>
                    <a:ext uri="{9D8B030D-6E8A-4147-A177-3AD203B41FA5}">
                      <a16:colId xmlns:a16="http://schemas.microsoft.com/office/drawing/2014/main" val="1142856664"/>
                    </a:ext>
                  </a:extLst>
                </a:gridCol>
              </a:tblGrid>
              <a:tr h="244984">
                <a:tc>
                  <a:txBody>
                    <a:bodyPr/>
                    <a:lstStyle/>
                    <a:p>
                      <a:pPr marL="53975" marR="0" lvl="0" indent="0" algn="l" defTabSz="1088558" rtl="0" eaLnBrk="1" fontAlgn="auto" latinLnBrk="0" hangingPunct="1">
                        <a:lnSpc>
                          <a:spcPct val="100000"/>
                        </a:lnSpc>
                        <a:spcBef>
                          <a:spcPts val="0"/>
                        </a:spcBef>
                        <a:spcAft>
                          <a:spcPts val="0"/>
                        </a:spcAft>
                        <a:buClrTx/>
                        <a:buSzTx/>
                        <a:buFontTx/>
                        <a:buNone/>
                        <a:tabLst/>
                        <a:defRPr/>
                      </a:pPr>
                      <a:r>
                        <a:rPr lang="en-US" sz="1400" b="1" kern="1200">
                          <a:solidFill>
                            <a:schemeClr val="tx1"/>
                          </a:solidFill>
                          <a:latin typeface="+mn-lt"/>
                          <a:ea typeface="+mn-ea"/>
                          <a:cs typeface="+mn-cs"/>
                        </a:rPr>
                        <a:t>Was </a:t>
                      </a:r>
                      <a:r>
                        <a:rPr lang="en-US" sz="1400" b="1" kern="1200" err="1">
                          <a:solidFill>
                            <a:schemeClr val="tx1"/>
                          </a:solidFill>
                          <a:latin typeface="+mn-lt"/>
                          <a:ea typeface="+mn-ea"/>
                          <a:cs typeface="+mn-cs"/>
                        </a:rPr>
                        <a:t>kostet</a:t>
                      </a:r>
                      <a:r>
                        <a:rPr lang="en-US" sz="1400" b="1" kern="1200">
                          <a:solidFill>
                            <a:schemeClr val="tx1"/>
                          </a:solidFill>
                          <a:latin typeface="+mn-lt"/>
                          <a:ea typeface="+mn-ea"/>
                          <a:cs typeface="+mn-cs"/>
                        </a:rPr>
                        <a:t> die </a:t>
                      </a:r>
                      <a:r>
                        <a:rPr lang="en-US" sz="1400" b="1" kern="1200" err="1">
                          <a:solidFill>
                            <a:schemeClr val="tx1"/>
                          </a:solidFill>
                          <a:latin typeface="+mn-lt"/>
                          <a:ea typeface="+mn-ea"/>
                          <a:cs typeface="+mn-cs"/>
                        </a:rPr>
                        <a:t>Teilnahme</a:t>
                      </a:r>
                      <a:r>
                        <a:rPr lang="en-US" sz="1400" b="1" kern="1200">
                          <a:solidFill>
                            <a:schemeClr val="tx1"/>
                          </a:solidFill>
                          <a:latin typeface="+mn-lt"/>
                          <a:ea typeface="+mn-ea"/>
                          <a:cs typeface="+mn-cs"/>
                        </a:rPr>
                        <a:t>?</a:t>
                      </a:r>
                    </a:p>
                  </a:txBody>
                  <a:tcPr marL="0" marR="0" marT="45708" marB="45708">
                    <a:lnL>
                      <a:noFill/>
                    </a:lnL>
                    <a:lnR>
                      <a:noFill/>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lumOff val="15000"/>
                      </a:schemeClr>
                    </a:solidFill>
                  </a:tcPr>
                </a:tc>
                <a:extLst>
                  <a:ext uri="{0D108BD9-81ED-4DB2-BD59-A6C34878D82A}">
                    <a16:rowId xmlns:a16="http://schemas.microsoft.com/office/drawing/2014/main" val="3314731738"/>
                  </a:ext>
                </a:extLst>
              </a:tr>
              <a:tr h="368318">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a:pPr>
                      <a:r>
                        <a:rPr lang="de-DE" sz="1000" b="0" i="0">
                          <a:solidFill>
                            <a:srgbClr val="444444"/>
                          </a:solidFill>
                          <a:effectLst/>
                          <a:latin typeface="arial" panose="020B0604020202020204" pitchFamily="34" charset="0"/>
                        </a:rPr>
                        <a:t>SAP SE stellt kostenfrei die Software Lösung S/4 HANA on Prem für die Lehre an berufsbildenden Schulen zur Verfügung </a:t>
                      </a:r>
                    </a:p>
                    <a:p>
                      <a:pPr marL="0" marR="0" lvl="0" indent="0" algn="l" rtl="0" eaLnBrk="1" fontAlgn="auto" latinLnBrk="0" hangingPunct="1">
                        <a:lnSpc>
                          <a:spcPct val="100000"/>
                        </a:lnSpc>
                        <a:spcBef>
                          <a:spcPts val="0"/>
                        </a:spcBef>
                        <a:spcAft>
                          <a:spcPts val="0"/>
                        </a:spcAft>
                        <a:buClrTx/>
                        <a:buSzTx/>
                        <a:buFontTx/>
                        <a:buNone/>
                      </a:pPr>
                      <a:endParaRPr kumimoji="0" lang="en-US" sz="1000" b="0" i="0" u="none" strike="noStrike" kern="1200" cap="none" spc="0" normalizeH="0" baseline="0" noProof="0">
                        <a:ln>
                          <a:noFill/>
                        </a:ln>
                        <a:solidFill>
                          <a:prstClr val="white"/>
                        </a:solidFill>
                        <a:effectLst/>
                        <a:uLnTx/>
                        <a:uFillTx/>
                        <a:latin typeface="+mn-lt"/>
                        <a:ea typeface="+mn-ea"/>
                        <a:cs typeface="+mn-cs"/>
                      </a:endParaRPr>
                    </a:p>
                  </a:txBody>
                  <a:tcPr marL="365665" marR="0" marT="45708" marB="45708" anchor="ctr">
                    <a:lnT>
                      <a:noFill/>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60201877"/>
                  </a:ext>
                </a:extLst>
              </a:tr>
              <a:tr h="675249">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a:pPr>
                      <a:r>
                        <a:rPr lang="de-DE" sz="1000" err="1">
                          <a:solidFill>
                            <a:srgbClr val="444444"/>
                          </a:solidFill>
                          <a:latin typeface="arial" panose="020B0604020202020204" pitchFamily="34" charset="0"/>
                        </a:rPr>
                        <a:t>Hostingkosten</a:t>
                      </a:r>
                      <a:r>
                        <a:rPr lang="de-DE" sz="1000">
                          <a:solidFill>
                            <a:srgbClr val="444444"/>
                          </a:solidFill>
                          <a:latin typeface="arial" panose="020B0604020202020204" pitchFamily="34" charset="0"/>
                        </a:rPr>
                        <a:t> belaufen sich auf Stand Januar 2022 auf </a:t>
                      </a:r>
                      <a:r>
                        <a:rPr lang="de-DE" sz="1000" b="0" i="1">
                          <a:solidFill>
                            <a:srgbClr val="444444"/>
                          </a:solidFill>
                          <a:effectLst/>
                          <a:latin typeface="arial" panose="020B0604020202020204" pitchFamily="34" charset="0"/>
                        </a:rPr>
                        <a:t>950€ zzgl. </a:t>
                      </a:r>
                      <a:r>
                        <a:rPr lang="de-DE" sz="1000" b="0" i="1" err="1">
                          <a:solidFill>
                            <a:srgbClr val="444444"/>
                          </a:solidFill>
                          <a:effectLst/>
                          <a:latin typeface="arial" panose="020B0604020202020204" pitchFamily="34" charset="0"/>
                        </a:rPr>
                        <a:t>Ust</a:t>
                      </a:r>
                      <a:r>
                        <a:rPr lang="de-DE" sz="1000" b="0" i="0">
                          <a:solidFill>
                            <a:srgbClr val="444444"/>
                          </a:solidFill>
                          <a:effectLst/>
                          <a:latin typeface="arial" panose="020B0604020202020204" pitchFamily="34" charset="0"/>
                        </a:rPr>
                        <a:t>. </a:t>
                      </a:r>
                      <a:r>
                        <a:rPr lang="de-DE" sz="1000">
                          <a:solidFill>
                            <a:srgbClr val="444444"/>
                          </a:solidFill>
                          <a:latin typeface="arial" panose="020B0604020202020204" pitchFamily="34" charset="0"/>
                        </a:rPr>
                        <a:t>p</a:t>
                      </a:r>
                      <a:r>
                        <a:rPr lang="de-DE" sz="1000" b="0" i="0">
                          <a:solidFill>
                            <a:srgbClr val="444444"/>
                          </a:solidFill>
                          <a:effectLst/>
                          <a:latin typeface="arial" panose="020B0604020202020204" pitchFamily="34" charset="0"/>
                        </a:rPr>
                        <a:t>ro Schuljahr</a:t>
                      </a:r>
                      <a:endParaRPr lang="en-DE" sz="1000">
                        <a:solidFill>
                          <a:srgbClr val="444444"/>
                        </a:solidFill>
                        <a:latin typeface="arial" panose="020B0604020202020204" pitchFamily="34" charset="0"/>
                      </a:endParaRPr>
                    </a:p>
                    <a:p>
                      <a:pPr marL="0" marR="0" lvl="0" indent="0" algn="l" rtl="0" eaLnBrk="1" fontAlgn="auto" latinLnBrk="0" hangingPunct="1">
                        <a:lnSpc>
                          <a:spcPct val="100000"/>
                        </a:lnSpc>
                        <a:spcBef>
                          <a:spcPts val="0"/>
                        </a:spcBef>
                        <a:spcAft>
                          <a:spcPts val="0"/>
                        </a:spcAft>
                        <a:buClrTx/>
                        <a:buSzTx/>
                        <a:buFontTx/>
                        <a:buNone/>
                      </a:pPr>
                      <a:endParaRPr lang="en-US" sz="1000">
                        <a:solidFill>
                          <a:srgbClr val="FF0000"/>
                        </a:solidFill>
                        <a:latin typeface="+mn-lt"/>
                      </a:endParaRPr>
                    </a:p>
                  </a:txBody>
                  <a:tcPr marL="365665" marR="0" marT="45708" marB="45708" anchor="ct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76904686"/>
                  </a:ext>
                </a:extLst>
              </a:tr>
            </a:tbl>
          </a:graphicData>
        </a:graphic>
      </p:graphicFrame>
      <p:pic>
        <p:nvPicPr>
          <p:cNvPr id="22" name="Picture 21">
            <a:extLst>
              <a:ext uri="{FF2B5EF4-FFF2-40B4-BE49-F238E27FC236}">
                <a16:creationId xmlns:a16="http://schemas.microsoft.com/office/drawing/2014/main" id="{BCB3F6D8-40DB-42AF-A919-E6480A73941A}"/>
              </a:ext>
            </a:extLst>
          </p:cNvPr>
          <p:cNvPicPr>
            <a:picLocks noChangeAspect="1"/>
          </p:cNvPicPr>
          <p:nvPr/>
        </p:nvPicPr>
        <p:blipFill rotWithShape="1">
          <a:blip r:embed="rId8"/>
          <a:srcRect l="13983" t="15079" r="16615" b="19683"/>
          <a:stretch/>
        </p:blipFill>
        <p:spPr>
          <a:xfrm>
            <a:off x="4574183" y="1822965"/>
            <a:ext cx="237886" cy="223618"/>
          </a:xfrm>
          <a:prstGeom prst="rect">
            <a:avLst/>
          </a:prstGeom>
          <a:ln>
            <a:noFill/>
          </a:ln>
        </p:spPr>
      </p:pic>
      <p:pic>
        <p:nvPicPr>
          <p:cNvPr id="23" name="Picture 22">
            <a:extLst>
              <a:ext uri="{FF2B5EF4-FFF2-40B4-BE49-F238E27FC236}">
                <a16:creationId xmlns:a16="http://schemas.microsoft.com/office/drawing/2014/main" id="{404434FA-B807-41D1-A16B-5834FF676F83}"/>
              </a:ext>
            </a:extLst>
          </p:cNvPr>
          <p:cNvPicPr>
            <a:picLocks noChangeAspect="1"/>
          </p:cNvPicPr>
          <p:nvPr/>
        </p:nvPicPr>
        <p:blipFill rotWithShape="1">
          <a:blip r:embed="rId8"/>
          <a:srcRect l="13983" t="15079" r="16615" b="19683"/>
          <a:stretch/>
        </p:blipFill>
        <p:spPr>
          <a:xfrm>
            <a:off x="7189742" y="1740573"/>
            <a:ext cx="237886" cy="223618"/>
          </a:xfrm>
          <a:prstGeom prst="rect">
            <a:avLst/>
          </a:prstGeom>
          <a:ln>
            <a:noFill/>
          </a:ln>
        </p:spPr>
      </p:pic>
      <p:pic>
        <p:nvPicPr>
          <p:cNvPr id="24" name="Picture 23">
            <a:extLst>
              <a:ext uri="{FF2B5EF4-FFF2-40B4-BE49-F238E27FC236}">
                <a16:creationId xmlns:a16="http://schemas.microsoft.com/office/drawing/2014/main" id="{04AD1558-6D69-4AC2-A715-C4B1265988DC}"/>
              </a:ext>
            </a:extLst>
          </p:cNvPr>
          <p:cNvPicPr>
            <a:picLocks noChangeAspect="1"/>
          </p:cNvPicPr>
          <p:nvPr/>
        </p:nvPicPr>
        <p:blipFill rotWithShape="1">
          <a:blip r:embed="rId8"/>
          <a:srcRect l="13983" t="15079" r="16615" b="19683"/>
          <a:stretch/>
        </p:blipFill>
        <p:spPr>
          <a:xfrm>
            <a:off x="9776576" y="1851900"/>
            <a:ext cx="237886" cy="223618"/>
          </a:xfrm>
          <a:prstGeom prst="rect">
            <a:avLst/>
          </a:prstGeom>
          <a:ln>
            <a:noFill/>
          </a:ln>
        </p:spPr>
      </p:pic>
      <p:cxnSp>
        <p:nvCxnSpPr>
          <p:cNvPr id="27" name="Straight Connector 26">
            <a:extLst>
              <a:ext uri="{FF2B5EF4-FFF2-40B4-BE49-F238E27FC236}">
                <a16:creationId xmlns:a16="http://schemas.microsoft.com/office/drawing/2014/main" id="{69988D5B-E771-418E-B5BB-2AF594B1008B}"/>
              </a:ext>
            </a:extLst>
          </p:cNvPr>
          <p:cNvCxnSpPr>
            <a:cxnSpLocks/>
          </p:cNvCxnSpPr>
          <p:nvPr/>
        </p:nvCxnSpPr>
        <p:spPr>
          <a:xfrm>
            <a:off x="4411194" y="1388718"/>
            <a:ext cx="0" cy="4989543"/>
          </a:xfrm>
          <a:prstGeom prst="line">
            <a:avLst/>
          </a:prstGeom>
          <a:ln w="76200" cap="rnd">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28" name="Table 27">
            <a:extLst>
              <a:ext uri="{FF2B5EF4-FFF2-40B4-BE49-F238E27FC236}">
                <a16:creationId xmlns:a16="http://schemas.microsoft.com/office/drawing/2014/main" id="{949E989C-ECBB-42B4-954D-E7E4C73488D2}"/>
              </a:ext>
            </a:extLst>
          </p:cNvPr>
          <p:cNvGraphicFramePr>
            <a:graphicFrameLocks noGrp="1"/>
          </p:cNvGraphicFramePr>
          <p:nvPr>
            <p:extLst>
              <p:ext uri="{D42A27DB-BD31-4B8C-83A1-F6EECF244321}">
                <p14:modId xmlns:p14="http://schemas.microsoft.com/office/powerpoint/2010/main" val="2891389094"/>
              </p:ext>
            </p:extLst>
          </p:nvPr>
        </p:nvGraphicFramePr>
        <p:xfrm>
          <a:off x="9736053" y="1386349"/>
          <a:ext cx="2332686" cy="3604775"/>
        </p:xfrm>
        <a:graphic>
          <a:graphicData uri="http://schemas.openxmlformats.org/drawingml/2006/table">
            <a:tbl>
              <a:tblPr firstRow="1" bandRow="1">
                <a:tableStyleId>{2D5ABB26-0587-4C30-8999-92F81FD0307C}</a:tableStyleId>
              </a:tblPr>
              <a:tblGrid>
                <a:gridCol w="2332686">
                  <a:extLst>
                    <a:ext uri="{9D8B030D-6E8A-4147-A177-3AD203B41FA5}">
                      <a16:colId xmlns:a16="http://schemas.microsoft.com/office/drawing/2014/main" val="1142856664"/>
                    </a:ext>
                  </a:extLst>
                </a:gridCol>
              </a:tblGrid>
              <a:tr h="374022">
                <a:tc>
                  <a:txBody>
                    <a:bodyPr/>
                    <a:lstStyle/>
                    <a:p>
                      <a:pPr marL="53975" marR="0" lvl="0" indent="0" algn="l" defTabSz="1088558" rtl="0" eaLnBrk="1" fontAlgn="auto" latinLnBrk="0" hangingPunct="1">
                        <a:lnSpc>
                          <a:spcPct val="100000"/>
                        </a:lnSpc>
                        <a:spcBef>
                          <a:spcPts val="0"/>
                        </a:spcBef>
                        <a:spcAft>
                          <a:spcPts val="0"/>
                        </a:spcAft>
                        <a:buClrTx/>
                        <a:buSzTx/>
                        <a:buFontTx/>
                        <a:buNone/>
                        <a:tabLst/>
                        <a:defRPr/>
                      </a:pPr>
                      <a:r>
                        <a:rPr lang="en-US" sz="1400" b="1" kern="1200">
                          <a:solidFill>
                            <a:schemeClr val="tx1"/>
                          </a:solidFill>
                          <a:latin typeface="+mn-lt"/>
                          <a:ea typeface="+mn-ea"/>
                          <a:cs typeface="+mn-cs"/>
                        </a:rPr>
                        <a:t>Vorteile:  </a:t>
                      </a:r>
                    </a:p>
                  </a:txBody>
                  <a:tcPr marL="0" marR="0" marT="45708" marB="45708">
                    <a:lnL>
                      <a:noFill/>
                    </a:lnL>
                    <a:lnR>
                      <a:noFill/>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lumOff val="15000"/>
                      </a:schemeClr>
                    </a:solidFill>
                  </a:tcPr>
                </a:tc>
                <a:extLst>
                  <a:ext uri="{0D108BD9-81ED-4DB2-BD59-A6C34878D82A}">
                    <a16:rowId xmlns:a16="http://schemas.microsoft.com/office/drawing/2014/main" val="3314731738"/>
                  </a:ext>
                </a:extLst>
              </a:tr>
              <a:tr h="370743">
                <a:tc>
                  <a:txBody>
                    <a:bodyPr/>
                    <a:lstStyle/>
                    <a:p>
                      <a:pPr marL="0" indent="0">
                        <a:buClr>
                          <a:schemeClr val="accent1"/>
                        </a:buClr>
                        <a:buFont typeface="Arial" panose="020B0604020202020204" pitchFamily="34" charset="0"/>
                        <a:buNone/>
                      </a:pPr>
                      <a:r>
                        <a:rPr lang="de-DE" sz="1000">
                          <a:solidFill>
                            <a:srgbClr val="3D3D3D"/>
                          </a:solidFill>
                          <a:ea typeface="Roboto"/>
                        </a:rPr>
                        <a:t>Das Unterrichtsmaterial ist von </a:t>
                      </a:r>
                      <a:r>
                        <a:rPr lang="de-DE" sz="1000" err="1">
                          <a:solidFill>
                            <a:srgbClr val="3D3D3D"/>
                          </a:solidFill>
                          <a:ea typeface="Roboto"/>
                        </a:rPr>
                        <a:t>Lehrer:innen</a:t>
                      </a:r>
                      <a:r>
                        <a:rPr lang="de-DE" sz="1000">
                          <a:solidFill>
                            <a:srgbClr val="3D3D3D"/>
                          </a:solidFill>
                          <a:ea typeface="Roboto"/>
                        </a:rPr>
                        <a:t> an berufsbildenden Schulen entwickelt</a:t>
                      </a:r>
                    </a:p>
                    <a:p>
                      <a:pPr marL="0" indent="0">
                        <a:buClr>
                          <a:schemeClr val="accent1"/>
                        </a:buClr>
                        <a:buFont typeface="Arial" panose="020B0604020202020204" pitchFamily="34" charset="0"/>
                        <a:buNone/>
                      </a:pPr>
                      <a:r>
                        <a:rPr lang="de-DE" sz="1000">
                          <a:solidFill>
                            <a:srgbClr val="3D3D3D"/>
                          </a:solidFill>
                          <a:ea typeface="Roboto"/>
                        </a:rPr>
                        <a:t>Handlungsorientierung durch Fallsituationen und praxisnahes Arbeiten mit Belegen</a:t>
                      </a:r>
                    </a:p>
                    <a:p>
                      <a:pPr marL="0" indent="0">
                        <a:buClr>
                          <a:schemeClr val="accent1"/>
                        </a:buClr>
                        <a:buFont typeface="Arial" panose="020B0604020202020204" pitchFamily="34" charset="0"/>
                        <a:buNone/>
                      </a:pPr>
                      <a:r>
                        <a:rPr lang="de-DE" sz="1000">
                          <a:solidFill>
                            <a:srgbClr val="3D3D3D"/>
                          </a:solidFill>
                          <a:ea typeface="Roboto"/>
                        </a:rPr>
                        <a:t>Verzahnung von betriebswirtschaftlicher Theorie und betrieblicher Praxis</a:t>
                      </a:r>
                    </a:p>
                    <a:p>
                      <a:pPr marL="0" indent="0">
                        <a:buClr>
                          <a:schemeClr val="accent1"/>
                        </a:buClr>
                        <a:buFont typeface="Arial" panose="020B0604020202020204" pitchFamily="34" charset="0"/>
                        <a:buNone/>
                      </a:pPr>
                      <a:r>
                        <a:rPr lang="de-DE" sz="1000">
                          <a:solidFill>
                            <a:srgbClr val="3D3D3D"/>
                          </a:solidFill>
                          <a:ea typeface="Roboto"/>
                        </a:rPr>
                        <a:t>Modulartiger, flexibler Aufbau des Unterrichtsangebotes je nach zeitlichen und inhaltlichen Anforderungen</a:t>
                      </a:r>
                      <a:endParaRPr lang="en-US" sz="1000">
                        <a:solidFill>
                          <a:srgbClr val="3D3D3D"/>
                        </a:solidFill>
                        <a:ea typeface="Roboto"/>
                      </a:endParaRPr>
                    </a:p>
                    <a:p>
                      <a:pPr marL="0" indent="0">
                        <a:buClr>
                          <a:schemeClr val="accent1"/>
                        </a:buClr>
                        <a:buFont typeface="Arial" panose="020B0604020202020204" pitchFamily="34" charset="0"/>
                        <a:buNone/>
                      </a:pPr>
                      <a:r>
                        <a:rPr lang="de-DE" sz="1000">
                          <a:solidFill>
                            <a:srgbClr val="3D3D3D"/>
                          </a:solidFill>
                          <a:ea typeface="Roboto"/>
                        </a:rPr>
                        <a:t>Jährlich neue Stammdaten gewährleisten die durchgängige und fehlerlose Bearbeitung der Geschäftsprozesse</a:t>
                      </a:r>
                      <a:endParaRPr lang="en-US" sz="1000">
                        <a:solidFill>
                          <a:srgbClr val="3D3D3D"/>
                        </a:solidFill>
                        <a:ea typeface="Roboto"/>
                      </a:endParaRPr>
                    </a:p>
                    <a:p>
                      <a:pPr marL="0" marR="0" lvl="0" indent="0" algn="l" defTabSz="1088458"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chemeClr val="tx1"/>
                        </a:solidFill>
                        <a:effectLst/>
                        <a:uLnTx/>
                        <a:uFillTx/>
                        <a:latin typeface="+mn-lt"/>
                        <a:ea typeface="+mn-ea"/>
                        <a:cs typeface="+mn-cs"/>
                      </a:endParaRPr>
                    </a:p>
                  </a:txBody>
                  <a:tcPr marL="365665" marR="0" marT="45708" marB="45708" anchor="ctr">
                    <a:lnT>
                      <a:noFill/>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60201877"/>
                  </a:ext>
                </a:extLst>
              </a:tr>
              <a:tr h="396137">
                <a:tc>
                  <a:txBody>
                    <a:bodyPr/>
                    <a:lstStyle/>
                    <a:p>
                      <a:pPr marL="0" marR="0" lvl="0" indent="0" algn="l" defTabSz="1088458"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chemeClr val="tx1"/>
                        </a:solidFill>
                        <a:effectLst/>
                        <a:uLnTx/>
                        <a:uFillTx/>
                        <a:latin typeface="+mn-lt"/>
                        <a:ea typeface="+mn-ea"/>
                        <a:cs typeface="+mn-cs"/>
                      </a:endParaRPr>
                    </a:p>
                  </a:txBody>
                  <a:tcPr marL="365665" marR="0" marT="45708" marB="45708" anchor="ct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31465341"/>
                  </a:ext>
                </a:extLst>
              </a:tr>
            </a:tbl>
          </a:graphicData>
        </a:graphic>
      </p:graphicFrame>
      <p:sp>
        <p:nvSpPr>
          <p:cNvPr id="29" name="Textfeld 9">
            <a:extLst>
              <a:ext uri="{FF2B5EF4-FFF2-40B4-BE49-F238E27FC236}">
                <a16:creationId xmlns:a16="http://schemas.microsoft.com/office/drawing/2014/main" id="{67C2A93B-4A20-4DAE-A4BB-C05788787EB8}"/>
              </a:ext>
            </a:extLst>
          </p:cNvPr>
          <p:cNvSpPr txBox="1"/>
          <p:nvPr/>
        </p:nvSpPr>
        <p:spPr>
          <a:xfrm>
            <a:off x="425880" y="2074542"/>
            <a:ext cx="3862074" cy="367023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prstClr val="black"/>
                </a:solidFill>
                <a:latin typeface="Calibri" panose="020F0502020204030204"/>
              </a:rPr>
              <a:t>SAP4school IUS ist </a:t>
            </a:r>
            <a:r>
              <a:rPr lang="en-US" sz="1200" err="1">
                <a:solidFill>
                  <a:prstClr val="black"/>
                </a:solidFill>
                <a:latin typeface="Calibri" panose="020F0502020204030204"/>
              </a:rPr>
              <a:t>eine</a:t>
            </a:r>
            <a:r>
              <a:rPr lang="en-US" sz="1200">
                <a:solidFill>
                  <a:prstClr val="black"/>
                </a:solidFill>
                <a:latin typeface="Calibri" panose="020F0502020204030204"/>
              </a:rPr>
              <a:t> </a:t>
            </a:r>
            <a:r>
              <a:rPr lang="de-DE" sz="1200" b="1" err="1">
                <a:solidFill>
                  <a:prstClr val="black"/>
                </a:solidFill>
                <a:latin typeface="Calibri" panose="020F0502020204030204"/>
              </a:rPr>
              <a:t>Bildungsinitative</a:t>
            </a:r>
            <a:r>
              <a:rPr lang="de-DE" sz="1200">
                <a:solidFill>
                  <a:prstClr val="black"/>
                </a:solidFill>
                <a:latin typeface="Calibri" panose="020F0502020204030204"/>
              </a:rPr>
              <a:t> zur Vermittlung von Unternehmensprozessen an berufsbildenden Schulen.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solidFill>
                  <a:prstClr val="black"/>
                </a:solidFill>
                <a:latin typeface="Calibri" panose="020F0502020204030204"/>
              </a:rPr>
              <a:t>Die Zusammenarbeit des ZSL-BW mit ISB Bayern, SAP Young Thinkers und dem UCC Magdeburg und München ermöglicht die Einsatzmöglichkeit der SAP Software im Unterricht.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solidFill>
                  <a:prstClr val="black"/>
                </a:solidFill>
                <a:latin typeface="Calibri" panose="020F0502020204030204"/>
              </a:rPr>
              <a:t>Der Fachunterricht steht hier im Mittelpunkt. Eingebettet in diesen soll gezeigt werden, wie Unternehmensstrukturen und betriebliche Geschäftsprozesse durch eine moderne ERP-Software abgebildet und unterstützt werden.</a:t>
            </a:r>
          </a:p>
          <a:p>
            <a:pPr algn="l" fontAlgn="base"/>
            <a:r>
              <a:rPr lang="de-DE" sz="1200">
                <a:solidFill>
                  <a:prstClr val="black"/>
                </a:solidFill>
                <a:latin typeface="Calibri" panose="020F0502020204030204"/>
              </a:rPr>
              <a:t>Das Curriculum ist dreistufig aufgebaut. In den Grundlagenmodulen (A-Module) stehen das Kennenlernen und das Verständnis der Organisationsstrukturen des Modellunternehmens, die Pflege von grundlegenden Stammdaten sowie der Ablauf grundlegender Geschäftsprozesse im Vordergrund.</a:t>
            </a:r>
          </a:p>
          <a:p>
            <a:pPr algn="l" fontAlgn="base"/>
            <a:r>
              <a:rPr lang="de-DE" sz="1200">
                <a:solidFill>
                  <a:prstClr val="black"/>
                </a:solidFill>
                <a:latin typeface="Calibri" panose="020F0502020204030204"/>
              </a:rPr>
              <a:t>In den weiterführenden B-Modulen werden diese Prozesse vertieft. Abgerundet wird das Angebot durch Industrie 4.0-Module, die mit oder ohne Anbindung realer Lernfabriken an den SAP4school IUS Mandanten unterrichtet werden können.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a:solidFill>
                <a:prstClr val="black"/>
              </a:solidFill>
              <a:latin typeface="Calibri" panose="020F0502020204030204"/>
            </a:endParaRPr>
          </a:p>
        </p:txBody>
      </p:sp>
      <p:pic>
        <p:nvPicPr>
          <p:cNvPr id="31" name="Picture 140">
            <a:extLst>
              <a:ext uri="{FF2B5EF4-FFF2-40B4-BE49-F238E27FC236}">
                <a16:creationId xmlns:a16="http://schemas.microsoft.com/office/drawing/2014/main" id="{8C20731A-9D5F-4C83-87D0-9D91BA084A8D}"/>
              </a:ext>
            </a:extLst>
          </p:cNvPr>
          <p:cNvPicPr>
            <a:picLocks noChangeAspect="1"/>
          </p:cNvPicPr>
          <p:nvPr/>
        </p:nvPicPr>
        <p:blipFill rotWithShape="1">
          <a:blip r:embed="rId8"/>
          <a:srcRect l="13983" t="15079" r="16615" b="19683"/>
          <a:stretch/>
        </p:blipFill>
        <p:spPr>
          <a:xfrm>
            <a:off x="4568172" y="2668125"/>
            <a:ext cx="237886" cy="223618"/>
          </a:xfrm>
          <a:prstGeom prst="rect">
            <a:avLst/>
          </a:prstGeom>
          <a:ln>
            <a:noFill/>
          </a:ln>
        </p:spPr>
      </p:pic>
      <p:pic>
        <p:nvPicPr>
          <p:cNvPr id="32" name="Picture 140">
            <a:extLst>
              <a:ext uri="{FF2B5EF4-FFF2-40B4-BE49-F238E27FC236}">
                <a16:creationId xmlns:a16="http://schemas.microsoft.com/office/drawing/2014/main" id="{1C53BA52-264F-4716-B247-55927AA956B0}"/>
              </a:ext>
            </a:extLst>
          </p:cNvPr>
          <p:cNvPicPr>
            <a:picLocks noChangeAspect="1"/>
          </p:cNvPicPr>
          <p:nvPr/>
        </p:nvPicPr>
        <p:blipFill rotWithShape="1">
          <a:blip r:embed="rId8"/>
          <a:srcRect l="13983" t="15079" r="16615" b="19683"/>
          <a:stretch/>
        </p:blipFill>
        <p:spPr>
          <a:xfrm>
            <a:off x="4580560" y="3334468"/>
            <a:ext cx="237886" cy="223618"/>
          </a:xfrm>
          <a:prstGeom prst="rect">
            <a:avLst/>
          </a:prstGeom>
          <a:ln>
            <a:noFill/>
          </a:ln>
        </p:spPr>
      </p:pic>
      <p:pic>
        <p:nvPicPr>
          <p:cNvPr id="33" name="Picture 140">
            <a:extLst>
              <a:ext uri="{FF2B5EF4-FFF2-40B4-BE49-F238E27FC236}">
                <a16:creationId xmlns:a16="http://schemas.microsoft.com/office/drawing/2014/main" id="{E8FFF8FE-041B-4113-889F-2989D0EE469D}"/>
              </a:ext>
            </a:extLst>
          </p:cNvPr>
          <p:cNvPicPr>
            <a:picLocks noChangeAspect="1"/>
          </p:cNvPicPr>
          <p:nvPr/>
        </p:nvPicPr>
        <p:blipFill rotWithShape="1">
          <a:blip r:embed="rId8"/>
          <a:srcRect l="13983" t="15079" r="16615" b="19683"/>
          <a:stretch/>
        </p:blipFill>
        <p:spPr>
          <a:xfrm>
            <a:off x="4565433" y="3863999"/>
            <a:ext cx="237886" cy="223618"/>
          </a:xfrm>
          <a:prstGeom prst="rect">
            <a:avLst/>
          </a:prstGeom>
          <a:ln>
            <a:noFill/>
          </a:ln>
        </p:spPr>
      </p:pic>
      <p:pic>
        <p:nvPicPr>
          <p:cNvPr id="35" name="Picture 144">
            <a:extLst>
              <a:ext uri="{FF2B5EF4-FFF2-40B4-BE49-F238E27FC236}">
                <a16:creationId xmlns:a16="http://schemas.microsoft.com/office/drawing/2014/main" id="{EC31D767-10CF-4591-B792-4130D3CB27B8}"/>
              </a:ext>
            </a:extLst>
          </p:cNvPr>
          <p:cNvPicPr>
            <a:picLocks noChangeAspect="1"/>
          </p:cNvPicPr>
          <p:nvPr/>
        </p:nvPicPr>
        <p:blipFill rotWithShape="1">
          <a:blip r:embed="rId8"/>
          <a:srcRect l="13983" t="15079" r="16615" b="19683"/>
          <a:stretch/>
        </p:blipFill>
        <p:spPr>
          <a:xfrm>
            <a:off x="7169849" y="2579309"/>
            <a:ext cx="237886" cy="223618"/>
          </a:xfrm>
          <a:prstGeom prst="rect">
            <a:avLst/>
          </a:prstGeom>
          <a:ln>
            <a:noFill/>
          </a:ln>
        </p:spPr>
      </p:pic>
      <p:pic>
        <p:nvPicPr>
          <p:cNvPr id="39" name="Picture 144">
            <a:extLst>
              <a:ext uri="{FF2B5EF4-FFF2-40B4-BE49-F238E27FC236}">
                <a16:creationId xmlns:a16="http://schemas.microsoft.com/office/drawing/2014/main" id="{C87E6C62-5207-4BC5-A10A-04F0829CC740}"/>
              </a:ext>
            </a:extLst>
          </p:cNvPr>
          <p:cNvPicPr>
            <a:picLocks noChangeAspect="1"/>
          </p:cNvPicPr>
          <p:nvPr/>
        </p:nvPicPr>
        <p:blipFill rotWithShape="1">
          <a:blip r:embed="rId8"/>
          <a:srcRect l="13983" t="15079" r="16615" b="19683"/>
          <a:stretch/>
        </p:blipFill>
        <p:spPr>
          <a:xfrm>
            <a:off x="9777118" y="2221552"/>
            <a:ext cx="237886" cy="223618"/>
          </a:xfrm>
          <a:prstGeom prst="rect">
            <a:avLst/>
          </a:prstGeom>
          <a:ln>
            <a:noFill/>
          </a:ln>
        </p:spPr>
      </p:pic>
      <p:graphicFrame>
        <p:nvGraphicFramePr>
          <p:cNvPr id="45" name="Table 50">
            <a:extLst>
              <a:ext uri="{FF2B5EF4-FFF2-40B4-BE49-F238E27FC236}">
                <a16:creationId xmlns:a16="http://schemas.microsoft.com/office/drawing/2014/main" id="{42B04F12-1FDF-42FC-89CB-3B65E1785017}"/>
              </a:ext>
            </a:extLst>
          </p:cNvPr>
          <p:cNvGraphicFramePr>
            <a:graphicFrameLocks noGrp="1"/>
          </p:cNvGraphicFramePr>
          <p:nvPr>
            <p:extLst>
              <p:ext uri="{D42A27DB-BD31-4B8C-83A1-F6EECF244321}">
                <p14:modId xmlns:p14="http://schemas.microsoft.com/office/powerpoint/2010/main" val="4061816129"/>
              </p:ext>
            </p:extLst>
          </p:nvPr>
        </p:nvGraphicFramePr>
        <p:xfrm>
          <a:off x="4569957" y="4990307"/>
          <a:ext cx="7305224" cy="1264872"/>
        </p:xfrm>
        <a:graphic>
          <a:graphicData uri="http://schemas.openxmlformats.org/drawingml/2006/table">
            <a:tbl>
              <a:tblPr firstRow="1" bandRow="1">
                <a:tableStyleId>{2D5ABB26-0587-4C30-8999-92F81FD0307C}</a:tableStyleId>
              </a:tblPr>
              <a:tblGrid>
                <a:gridCol w="7305224">
                  <a:extLst>
                    <a:ext uri="{9D8B030D-6E8A-4147-A177-3AD203B41FA5}">
                      <a16:colId xmlns:a16="http://schemas.microsoft.com/office/drawing/2014/main" val="1142856664"/>
                    </a:ext>
                  </a:extLst>
                </a:gridCol>
              </a:tblGrid>
              <a:tr h="323392">
                <a:tc>
                  <a:txBody>
                    <a:bodyPr/>
                    <a:lstStyle/>
                    <a:p>
                      <a:pPr marL="53975" marR="0" lvl="0" indent="0" algn="l" defTabSz="1088558" rtl="0" eaLnBrk="1" fontAlgn="auto" latinLnBrk="0" hangingPunct="1">
                        <a:lnSpc>
                          <a:spcPct val="100000"/>
                        </a:lnSpc>
                        <a:spcBef>
                          <a:spcPts val="0"/>
                        </a:spcBef>
                        <a:spcAft>
                          <a:spcPts val="0"/>
                        </a:spcAft>
                        <a:buClrTx/>
                        <a:buSzTx/>
                        <a:buFontTx/>
                        <a:buNone/>
                        <a:tabLst/>
                        <a:defRPr/>
                      </a:pPr>
                      <a:r>
                        <a:rPr lang="en-US" sz="1600" b="1" kern="1200">
                          <a:solidFill>
                            <a:schemeClr val="tx1"/>
                          </a:solidFill>
                          <a:latin typeface="+mn-lt"/>
                          <a:ea typeface="+mn-ea"/>
                          <a:cs typeface="+mn-cs"/>
                        </a:rPr>
                        <a:t>Links</a:t>
                      </a:r>
                    </a:p>
                  </a:txBody>
                  <a:tcPr marL="0" marR="0" marT="45708" marB="45708">
                    <a:lnL>
                      <a:noFill/>
                    </a:lnL>
                    <a:lnR>
                      <a:noFill/>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lumOff val="15000"/>
                      </a:schemeClr>
                    </a:solidFill>
                  </a:tcPr>
                </a:tc>
                <a:extLst>
                  <a:ext uri="{0D108BD9-81ED-4DB2-BD59-A6C34878D82A}">
                    <a16:rowId xmlns:a16="http://schemas.microsoft.com/office/drawing/2014/main" val="3314731738"/>
                  </a:ext>
                </a:extLst>
              </a:tr>
              <a:tr h="896719">
                <a:tc>
                  <a:txBody>
                    <a:bodyPr/>
                    <a:lstStyle/>
                    <a:p>
                      <a:pPr fontAlgn="base">
                        <a:spcBef>
                          <a:spcPct val="50000"/>
                        </a:spcBef>
                        <a:spcAft>
                          <a:spcPct val="0"/>
                        </a:spcAft>
                        <a:buClr>
                          <a:srgbClr val="F0AB00"/>
                        </a:buClr>
                        <a:buSzPct val="80000"/>
                      </a:pPr>
                      <a:r>
                        <a:rPr lang="de-DE" sz="1100">
                          <a:solidFill>
                            <a:srgbClr val="444444"/>
                          </a:solidFill>
                          <a:latin typeface="arial" panose="020B0604020202020204" pitchFamily="34" charset="0"/>
                        </a:rPr>
                        <a:t>Materialangebot: 		</a:t>
                      </a:r>
                      <a:r>
                        <a:rPr lang="de-DE" sz="1100">
                          <a:solidFill>
                            <a:srgbClr val="444444"/>
                          </a:solidFill>
                          <a:latin typeface="arial" panose="020B0604020202020204" pitchFamily="34" charset="0"/>
                          <a:hlinkClick r:id="rId9"/>
                        </a:rPr>
                        <a:t>https://sap4school-ius.integrus.de/materialangebot.html</a:t>
                      </a:r>
                      <a:endParaRPr lang="de-DE" sz="1100">
                        <a:solidFill>
                          <a:srgbClr val="444444"/>
                        </a:solidFill>
                        <a:latin typeface="arial" panose="020B0604020202020204" pitchFamily="34" charset="0"/>
                      </a:endParaRPr>
                    </a:p>
                    <a:p>
                      <a:pPr fontAlgn="base">
                        <a:spcBef>
                          <a:spcPct val="50000"/>
                        </a:spcBef>
                        <a:spcAft>
                          <a:spcPct val="0"/>
                        </a:spcAft>
                        <a:buClr>
                          <a:srgbClr val="F0AB00"/>
                        </a:buClr>
                        <a:buSzPct val="80000"/>
                      </a:pPr>
                      <a:r>
                        <a:rPr lang="en-US" sz="1100" i="0" u="none" strike="noStrike">
                          <a:solidFill>
                            <a:srgbClr val="000000"/>
                          </a:solidFill>
                          <a:effectLst/>
                          <a:latin typeface="Arial" panose="020B0604020202020204" pitchFamily="34" charset="0"/>
                        </a:rPr>
                        <a:t>Module Videos - ERP Flix 	</a:t>
                      </a:r>
                      <a:r>
                        <a:rPr lang="en-US" sz="1100" b="0" i="0" u="sng" strike="noStrike">
                          <a:solidFill>
                            <a:srgbClr val="008FD3"/>
                          </a:solidFill>
                          <a:effectLst/>
                          <a:latin typeface="Arial" panose="020B0604020202020204" pitchFamily="34" charset="0"/>
                          <a:hlinkClick r:id="rId10"/>
                        </a:rPr>
                        <a:t>https://erpflix.de/sap4school-lerneinheiten/</a:t>
                      </a:r>
                      <a:endParaRPr lang="de-DE" sz="1100" b="0" i="0">
                        <a:solidFill>
                          <a:srgbClr val="444444"/>
                        </a:solidFill>
                        <a:effectLst/>
                        <a:latin typeface="arial" panose="020B0604020202020204" pitchFamily="34" charset="0"/>
                      </a:endParaRPr>
                    </a:p>
                    <a:p>
                      <a:pPr fontAlgn="base">
                        <a:spcBef>
                          <a:spcPct val="50000"/>
                        </a:spcBef>
                        <a:spcAft>
                          <a:spcPct val="0"/>
                        </a:spcAft>
                        <a:buClr>
                          <a:srgbClr val="F0AB00"/>
                        </a:buClr>
                        <a:buSzPct val="80000"/>
                      </a:pPr>
                      <a:r>
                        <a:rPr lang="en-US" sz="1100" kern="0">
                          <a:ea typeface="+mn-lt"/>
                          <a:cs typeface="+mn-lt"/>
                        </a:rPr>
                        <a:t>Podcast LEARNTEC 	</a:t>
                      </a:r>
                      <a:r>
                        <a:rPr lang="en-US" sz="1100" kern="0">
                          <a:ea typeface="+mn-lt"/>
                          <a:cs typeface="+mn-lt"/>
                          <a:hlinkClick r:id="rId11"/>
                        </a:rPr>
                        <a:t>https://podcast.opensap.info/education-newscast/2020/02/24/education-newscast-075-learntec-young-thinkers-und-sap4school/</a:t>
                      </a:r>
                      <a:endParaRPr lang="en-US" sz="1100" kern="0">
                        <a:ea typeface="+mn-lt"/>
                        <a:cs typeface="+mn-lt"/>
                      </a:endParaRPr>
                    </a:p>
                  </a:txBody>
                  <a:tcPr marL="365665" marR="0" marT="45708" marB="45708" anchor="ctr">
                    <a:lnT>
                      <a:noFill/>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60201877"/>
                  </a:ext>
                </a:extLst>
              </a:tr>
            </a:tbl>
          </a:graphicData>
        </a:graphic>
      </p:graphicFrame>
      <p:sp>
        <p:nvSpPr>
          <p:cNvPr id="25" name="TextBox 24">
            <a:extLst>
              <a:ext uri="{FF2B5EF4-FFF2-40B4-BE49-F238E27FC236}">
                <a16:creationId xmlns:a16="http://schemas.microsoft.com/office/drawing/2014/main" id="{CE85DA45-3D51-4043-A2C1-937D3694F15B}"/>
              </a:ext>
            </a:extLst>
          </p:cNvPr>
          <p:cNvSpPr txBox="1"/>
          <p:nvPr/>
        </p:nvSpPr>
        <p:spPr>
          <a:xfrm>
            <a:off x="795339" y="5740424"/>
            <a:ext cx="2864915" cy="483539"/>
          </a:xfrm>
          <a:prstGeom prst="roundRect">
            <a:avLst>
              <a:gd name="adj" fmla="val 50000"/>
            </a:avLst>
          </a:prstGeom>
          <a:gradFill flip="none" rotWithShape="1">
            <a:gsLst>
              <a:gs pos="50000">
                <a:srgbClr val="6F9C71">
                  <a:alpha val="64000"/>
                </a:srgbClr>
              </a:gs>
              <a:gs pos="0">
                <a:srgbClr val="F0AB00">
                  <a:alpha val="72000"/>
                </a:srgbClr>
              </a:gs>
              <a:gs pos="97000">
                <a:srgbClr val="008FD3">
                  <a:alpha val="53000"/>
                </a:srgbClr>
              </a:gs>
            </a:gsLst>
            <a:lin ang="0" scaled="1"/>
            <a:tileRect/>
          </a:gradFill>
          <a:ln w="25400" algn="ctr">
            <a:noFill/>
            <a:miter lim="800000"/>
            <a:headEnd/>
            <a:tailEnd/>
          </a:ln>
        </p:spPr>
        <p:txBody>
          <a:bodyPr rtlCol="0" anchor="ctr"/>
          <a:lstStyle>
            <a:defPPr>
              <a:defRPr lang="de-DE"/>
            </a:defPPr>
            <a:lvl1pPr algn="ctr" defTabSz="914126">
              <a:defRPr sz="1799" b="1" kern="0">
                <a:solidFill>
                  <a:srgbClr val="000000"/>
                </a:solidFill>
                <a:latin typeface="BentonSans Bold" panose="02000503000000020004" pitchFamily="2" charset="0"/>
              </a:defRPr>
            </a:lvl1p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BentonSans Bold" panose="02000503000000020004" pitchFamily="2" charset="0"/>
                <a:ea typeface="+mn-ea"/>
                <a:cs typeface="+mn-cs"/>
                <a:hlinkClick r:id="rId9"/>
              </a:rPr>
              <a:t>Link </a:t>
            </a:r>
            <a:r>
              <a:rPr kumimoji="0" lang="en-US" sz="1600" b="0" i="0" u="none" strike="noStrike" kern="0" cap="none" spc="0" normalizeH="0" baseline="0" noProof="0" err="1">
                <a:ln>
                  <a:noFill/>
                </a:ln>
                <a:solidFill>
                  <a:srgbClr val="000000"/>
                </a:solidFill>
                <a:effectLst/>
                <a:uLnTx/>
                <a:uFillTx/>
                <a:latin typeface="BentonSans Bold" panose="02000503000000020004" pitchFamily="2" charset="0"/>
                <a:ea typeface="+mn-ea"/>
                <a:cs typeface="+mn-cs"/>
                <a:hlinkClick r:id="rId9"/>
              </a:rPr>
              <a:t>zur</a:t>
            </a:r>
            <a:r>
              <a:rPr kumimoji="0" lang="en-US" sz="1600" b="0" i="0" u="none" strike="noStrike" kern="0" cap="none" spc="0" normalizeH="0" baseline="0" noProof="0">
                <a:ln>
                  <a:noFill/>
                </a:ln>
                <a:solidFill>
                  <a:srgbClr val="000000"/>
                </a:solidFill>
                <a:effectLst/>
                <a:uLnTx/>
                <a:uFillTx/>
                <a:latin typeface="BentonSans Bold" panose="02000503000000020004" pitchFamily="2" charset="0"/>
                <a:ea typeface="+mn-ea"/>
                <a:cs typeface="+mn-cs"/>
                <a:hlinkClick r:id="rId9"/>
              </a:rPr>
              <a:t> Homepage</a:t>
            </a:r>
            <a:endParaRPr kumimoji="0" lang="en-US" sz="1600" b="0" i="0" u="none" strike="noStrike" kern="0" cap="none" spc="0" normalizeH="0" baseline="0" noProof="0">
              <a:ln>
                <a:noFill/>
              </a:ln>
              <a:solidFill>
                <a:srgbClr val="000000"/>
              </a:solidFill>
              <a:effectLst/>
              <a:uLnTx/>
              <a:uFillTx/>
              <a:latin typeface="BentonSans Bold" panose="02000503000000020004" pitchFamily="2" charset="0"/>
              <a:ea typeface="+mn-ea"/>
              <a:cs typeface="+mn-cs"/>
            </a:endParaRPr>
          </a:p>
        </p:txBody>
      </p:sp>
      <p:pic>
        <p:nvPicPr>
          <p:cNvPr id="47" name="Picture 140">
            <a:extLst>
              <a:ext uri="{FF2B5EF4-FFF2-40B4-BE49-F238E27FC236}">
                <a16:creationId xmlns:a16="http://schemas.microsoft.com/office/drawing/2014/main" id="{AF525734-535E-41C1-8143-E6F5BD21024B}"/>
              </a:ext>
            </a:extLst>
          </p:cNvPr>
          <p:cNvPicPr>
            <a:picLocks noChangeAspect="1"/>
          </p:cNvPicPr>
          <p:nvPr/>
        </p:nvPicPr>
        <p:blipFill rotWithShape="1">
          <a:blip r:embed="rId8"/>
          <a:srcRect l="13983" t="15079" r="16615" b="19683"/>
          <a:stretch/>
        </p:blipFill>
        <p:spPr>
          <a:xfrm>
            <a:off x="4582119" y="4251103"/>
            <a:ext cx="237886" cy="223618"/>
          </a:xfrm>
          <a:prstGeom prst="rect">
            <a:avLst/>
          </a:prstGeom>
          <a:ln>
            <a:noFill/>
          </a:ln>
        </p:spPr>
      </p:pic>
      <p:pic>
        <p:nvPicPr>
          <p:cNvPr id="48" name="Picture 144">
            <a:extLst>
              <a:ext uri="{FF2B5EF4-FFF2-40B4-BE49-F238E27FC236}">
                <a16:creationId xmlns:a16="http://schemas.microsoft.com/office/drawing/2014/main" id="{F129B0A9-C791-498F-BF48-DDD499DCAEE6}"/>
              </a:ext>
            </a:extLst>
          </p:cNvPr>
          <p:cNvPicPr>
            <a:picLocks noChangeAspect="1"/>
          </p:cNvPicPr>
          <p:nvPr/>
        </p:nvPicPr>
        <p:blipFill rotWithShape="1">
          <a:blip r:embed="rId8"/>
          <a:srcRect l="13983" t="15079" r="16615" b="19683"/>
          <a:stretch/>
        </p:blipFill>
        <p:spPr>
          <a:xfrm>
            <a:off x="9776576" y="2687103"/>
            <a:ext cx="237886" cy="223618"/>
          </a:xfrm>
          <a:prstGeom prst="rect">
            <a:avLst/>
          </a:prstGeom>
          <a:ln>
            <a:noFill/>
          </a:ln>
        </p:spPr>
      </p:pic>
      <p:pic>
        <p:nvPicPr>
          <p:cNvPr id="49" name="Picture 144">
            <a:extLst>
              <a:ext uri="{FF2B5EF4-FFF2-40B4-BE49-F238E27FC236}">
                <a16:creationId xmlns:a16="http://schemas.microsoft.com/office/drawing/2014/main" id="{5E51E942-04D2-4F9F-9A96-251E8C6C109C}"/>
              </a:ext>
            </a:extLst>
          </p:cNvPr>
          <p:cNvPicPr>
            <a:picLocks noChangeAspect="1"/>
          </p:cNvPicPr>
          <p:nvPr/>
        </p:nvPicPr>
        <p:blipFill rotWithShape="1">
          <a:blip r:embed="rId8"/>
          <a:srcRect l="13983" t="15079" r="16615" b="19683"/>
          <a:stretch/>
        </p:blipFill>
        <p:spPr>
          <a:xfrm>
            <a:off x="9776576" y="3141442"/>
            <a:ext cx="237886" cy="223618"/>
          </a:xfrm>
          <a:prstGeom prst="rect">
            <a:avLst/>
          </a:prstGeom>
          <a:ln>
            <a:noFill/>
          </a:ln>
        </p:spPr>
      </p:pic>
      <p:pic>
        <p:nvPicPr>
          <p:cNvPr id="50" name="Picture 144">
            <a:extLst>
              <a:ext uri="{FF2B5EF4-FFF2-40B4-BE49-F238E27FC236}">
                <a16:creationId xmlns:a16="http://schemas.microsoft.com/office/drawing/2014/main" id="{2B343AB6-50AA-492D-9F1D-B4CA8F81FC80}"/>
              </a:ext>
            </a:extLst>
          </p:cNvPr>
          <p:cNvPicPr>
            <a:picLocks noChangeAspect="1"/>
          </p:cNvPicPr>
          <p:nvPr/>
        </p:nvPicPr>
        <p:blipFill rotWithShape="1">
          <a:blip r:embed="rId8"/>
          <a:srcRect l="13983" t="15079" r="16615" b="19683"/>
          <a:stretch/>
        </p:blipFill>
        <p:spPr>
          <a:xfrm>
            <a:off x="9776576" y="3726896"/>
            <a:ext cx="237886" cy="223618"/>
          </a:xfrm>
          <a:prstGeom prst="rect">
            <a:avLst/>
          </a:prstGeom>
          <a:ln>
            <a:noFill/>
          </a:ln>
        </p:spPr>
      </p:pic>
      <p:cxnSp>
        <p:nvCxnSpPr>
          <p:cNvPr id="51" name="Straight Connector 50">
            <a:extLst>
              <a:ext uri="{FF2B5EF4-FFF2-40B4-BE49-F238E27FC236}">
                <a16:creationId xmlns:a16="http://schemas.microsoft.com/office/drawing/2014/main" id="{E4E0240F-70BF-4617-B557-CAE8AB0EF2AD}"/>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918198"/>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2" name="Picture 10" descr="Ministerium für Kultus, Jugend und Sport Baden-Württemberg ...">
            <a:extLst>
              <a:ext uri="{FF2B5EF4-FFF2-40B4-BE49-F238E27FC236}">
                <a16:creationId xmlns:a16="http://schemas.microsoft.com/office/drawing/2014/main" id="{83A9AECF-98D9-4C41-8BEE-BDCD762080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703" y="1967387"/>
            <a:ext cx="856814" cy="1085601"/>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a:extLst>
              <a:ext uri="{FF2B5EF4-FFF2-40B4-BE49-F238E27FC236}">
                <a16:creationId xmlns:a16="http://schemas.microsoft.com/office/drawing/2014/main" id="{BB88D9A5-D5AE-4829-9E3D-44561DF3ED24}"/>
              </a:ext>
            </a:extLst>
          </p:cNvPr>
          <p:cNvSpPr>
            <a:spLocks noGrp="1"/>
          </p:cNvSpPr>
          <p:nvPr>
            <p:ph type="title"/>
          </p:nvPr>
        </p:nvSpPr>
        <p:spPr>
          <a:xfrm>
            <a:off x="503870" y="504000"/>
            <a:ext cx="11183564" cy="1107611"/>
          </a:xfrm>
        </p:spPr>
        <p:txBody>
          <a:bodyPr/>
          <a:lstStyle/>
          <a:p>
            <a:r>
              <a:t> Success Story</a:t>
            </a:r>
            <a:br>
              <a:rPr lang="en-US"/>
            </a:br>
            <a:br>
              <a:rPr lang="en-US"/>
            </a:br>
            <a:r>
              <a:t> </a:t>
            </a:r>
          </a:p>
        </p:txBody>
      </p:sp>
      <p:cxnSp>
        <p:nvCxnSpPr>
          <p:cNvPr id="3" name="Straight Connector 2">
            <a:extLst>
              <a:ext uri="{FF2B5EF4-FFF2-40B4-BE49-F238E27FC236}">
                <a16:creationId xmlns:a16="http://schemas.microsoft.com/office/drawing/2014/main" id="{92AB85EC-770C-487F-8918-A354067E0D56}"/>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840B521-7BAE-497A-A129-4255FD9ED214}"/>
              </a:ext>
            </a:extLst>
          </p:cNvPr>
          <p:cNvPicPr>
            <a:picLocks noChangeAspect="1"/>
          </p:cNvPicPr>
          <p:nvPr/>
        </p:nvPicPr>
        <p:blipFill>
          <a:blip r:embed="rId4"/>
          <a:stretch>
            <a:fillRect/>
          </a:stretch>
        </p:blipFill>
        <p:spPr>
          <a:xfrm>
            <a:off x="10742825" y="389875"/>
            <a:ext cx="714991" cy="388172"/>
          </a:xfrm>
          <a:prstGeom prst="rect">
            <a:avLst/>
          </a:prstGeom>
        </p:spPr>
      </p:pic>
      <p:cxnSp>
        <p:nvCxnSpPr>
          <p:cNvPr id="7" name="02.21 Line" descr="Vertical timeline 5 years">
            <a:extLst>
              <a:ext uri="{FF2B5EF4-FFF2-40B4-BE49-F238E27FC236}">
                <a16:creationId xmlns:a16="http://schemas.microsoft.com/office/drawing/2014/main" id="{16FB14DA-83B9-407E-80D4-79DE71D018C1}"/>
              </a:ext>
            </a:extLst>
          </p:cNvPr>
          <p:cNvCxnSpPr>
            <a:cxnSpLocks/>
          </p:cNvCxnSpPr>
          <p:nvPr/>
        </p:nvCxnSpPr>
        <p:spPr>
          <a:xfrm rot="5400000" flipH="1">
            <a:off x="3411952" y="3890292"/>
            <a:ext cx="465992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7E1F5EC9-2308-444C-835D-F59BED656842}"/>
              </a:ext>
            </a:extLst>
          </p:cNvPr>
          <p:cNvGrpSpPr/>
          <p:nvPr/>
        </p:nvGrpSpPr>
        <p:grpSpPr>
          <a:xfrm>
            <a:off x="5754832" y="4074775"/>
            <a:ext cx="1421862" cy="358631"/>
            <a:chOff x="5634742" y="3948880"/>
            <a:chExt cx="1422231" cy="394087"/>
          </a:xfrm>
        </p:grpSpPr>
        <p:sp>
          <p:nvSpPr>
            <p:cNvPr id="28" name="TextBox 27">
              <a:extLst>
                <a:ext uri="{FF2B5EF4-FFF2-40B4-BE49-F238E27FC236}">
                  <a16:creationId xmlns:a16="http://schemas.microsoft.com/office/drawing/2014/main" id="{FAC5D12D-BBFC-4D8F-9E64-2728BB53976D}"/>
                </a:ext>
              </a:extLst>
            </p:cNvPr>
            <p:cNvSpPr txBox="1"/>
            <p:nvPr/>
          </p:nvSpPr>
          <p:spPr>
            <a:xfrm>
              <a:off x="5675600" y="3948880"/>
              <a:ext cx="538935" cy="338063"/>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999" b="1">
                  <a:ea typeface="Arial Unicode MS" pitchFamily="34" charset="-128"/>
                  <a:cs typeface="Arial Unicode MS" pitchFamily="34" charset="-128"/>
                </a:defRPr>
              </a:pPr>
              <a:r>
                <a:rPr kumimoji="0" sz="1999" b="1" i="0" u="none" strike="noStrike" kern="1200" cap="none" spc="0" normalizeH="0" baseline="0" noProof="0">
                  <a:ln>
                    <a:noFill/>
                  </a:ln>
                  <a:solidFill>
                    <a:srgbClr val="000000"/>
                  </a:solidFill>
                  <a:effectLst/>
                  <a:uLnTx/>
                  <a:uFillTx/>
                  <a:latin typeface="Arial"/>
                  <a:ea typeface="Arial Unicode MS" pitchFamily="34" charset="-128"/>
                </a:rPr>
                <a:t>2021</a:t>
              </a:r>
            </a:p>
          </p:txBody>
        </p:sp>
        <p:grpSp>
          <p:nvGrpSpPr>
            <p:cNvPr id="30" name="Group 29">
              <a:extLst>
                <a:ext uri="{FF2B5EF4-FFF2-40B4-BE49-F238E27FC236}">
                  <a16:creationId xmlns:a16="http://schemas.microsoft.com/office/drawing/2014/main" id="{6A0BBC45-F0D9-4EEE-B463-B0CD6BADDE77}"/>
                </a:ext>
              </a:extLst>
            </p:cNvPr>
            <p:cNvGrpSpPr/>
            <p:nvPr/>
          </p:nvGrpSpPr>
          <p:grpSpPr>
            <a:xfrm flipH="1">
              <a:off x="5634742" y="4205806"/>
              <a:ext cx="1422231" cy="137161"/>
              <a:chOff x="128990" y="5288269"/>
              <a:chExt cx="1422231" cy="137161"/>
            </a:xfrm>
          </p:grpSpPr>
          <p:cxnSp>
            <p:nvCxnSpPr>
              <p:cNvPr id="31" name="01.18 Line">
                <a:extLst>
                  <a:ext uri="{FF2B5EF4-FFF2-40B4-BE49-F238E27FC236}">
                    <a16:creationId xmlns:a16="http://schemas.microsoft.com/office/drawing/2014/main" id="{DA214519-CD58-436E-8B5D-F25D2199BCFE}"/>
                  </a:ext>
                </a:extLst>
              </p:cNvPr>
              <p:cNvCxnSpPr>
                <a:cxnSpLocks/>
              </p:cNvCxnSpPr>
              <p:nvPr/>
            </p:nvCxnSpPr>
            <p:spPr>
              <a:xfrm rot="16200000">
                <a:off x="897575" y="4703203"/>
                <a:ext cx="0" cy="1307293"/>
              </a:xfrm>
              <a:prstGeom prst="line">
                <a:avLst/>
              </a:prstGeom>
              <a:ln w="19050" cap="rnd">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CDF3913B-23F4-41E1-A2AD-3C957B07CA81}"/>
                  </a:ext>
                </a:extLst>
              </p:cNvPr>
              <p:cNvSpPr>
                <a:spLocks noChangeAspect="1"/>
              </p:cNvSpPr>
              <p:nvPr/>
            </p:nvSpPr>
            <p:spPr bwMode="gray">
              <a:xfrm rot="16200000">
                <a:off x="128989" y="5288270"/>
                <a:ext cx="137161" cy="137160"/>
              </a:xfrm>
              <a:prstGeom prst="ellipse">
                <a:avLst/>
              </a:prstGeom>
              <a:solidFill>
                <a:schemeClr val="accent1"/>
              </a:solidFill>
              <a:ln w="19050" cap="rnd">
                <a:no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89977" tIns="71981" rIns="89977" bIns="71981"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sz="2298" b="0" i="0" u="none" strike="noStrike" kern="0" cap="none" spc="0" normalizeH="0" baseline="0" noProof="0">
                  <a:ln>
                    <a:noFill/>
                  </a:ln>
                  <a:solidFill>
                    <a:srgbClr val="000000"/>
                  </a:solidFill>
                  <a:effectLst/>
                  <a:uLnTx/>
                  <a:uFillTx/>
                  <a:latin typeface="Arial"/>
                  <a:ea typeface="Arial Unicode MS" pitchFamily="34" charset="-128"/>
                  <a:cs typeface="Arial Unicode MS" pitchFamily="34" charset="-128"/>
                </a:endParaRPr>
              </a:p>
            </p:txBody>
          </p:sp>
        </p:grpSp>
      </p:grpSp>
      <p:grpSp>
        <p:nvGrpSpPr>
          <p:cNvPr id="10" name="Group 9">
            <a:extLst>
              <a:ext uri="{FF2B5EF4-FFF2-40B4-BE49-F238E27FC236}">
                <a16:creationId xmlns:a16="http://schemas.microsoft.com/office/drawing/2014/main" id="{D49037C2-474A-4CE4-99A4-9F67F9CFE94D}"/>
              </a:ext>
            </a:extLst>
          </p:cNvPr>
          <p:cNvGrpSpPr/>
          <p:nvPr/>
        </p:nvGrpSpPr>
        <p:grpSpPr>
          <a:xfrm>
            <a:off x="1278191" y="3139958"/>
            <a:ext cx="4439917" cy="860509"/>
            <a:chOff x="7146352" y="3228504"/>
            <a:chExt cx="4441070" cy="945587"/>
          </a:xfrm>
        </p:grpSpPr>
        <p:sp>
          <p:nvSpPr>
            <p:cNvPr id="23" name="TextBox 22">
              <a:extLst>
                <a:ext uri="{FF2B5EF4-FFF2-40B4-BE49-F238E27FC236}">
                  <a16:creationId xmlns:a16="http://schemas.microsoft.com/office/drawing/2014/main" id="{42DEFE61-6999-418D-AAAD-19C7445AD1F5}"/>
                </a:ext>
              </a:extLst>
            </p:cNvPr>
            <p:cNvSpPr txBox="1"/>
            <p:nvPr/>
          </p:nvSpPr>
          <p:spPr>
            <a:xfrm>
              <a:off x="10334287" y="3228504"/>
              <a:ext cx="538935" cy="338065"/>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999" b="1">
                  <a:ea typeface="Arial Unicode MS" pitchFamily="34" charset="-128"/>
                  <a:cs typeface="Arial Unicode MS" pitchFamily="34" charset="-128"/>
                </a:defRPr>
              </a:pPr>
              <a:r>
                <a:rPr kumimoji="0" sz="1999" b="1" i="0" u="none" strike="noStrike" kern="1200" cap="none" spc="0" normalizeH="0" baseline="0" noProof="0">
                  <a:ln>
                    <a:noFill/>
                  </a:ln>
                  <a:solidFill>
                    <a:srgbClr val="000000"/>
                  </a:solidFill>
                  <a:effectLst/>
                  <a:uLnTx/>
                  <a:uFillTx/>
                  <a:latin typeface="Arial"/>
                  <a:ea typeface="Arial Unicode MS" pitchFamily="34" charset="-128"/>
                </a:rPr>
                <a:t>2017</a:t>
              </a:r>
            </a:p>
          </p:txBody>
        </p:sp>
        <p:sp>
          <p:nvSpPr>
            <p:cNvPr id="24" name="TextBox 23">
              <a:extLst>
                <a:ext uri="{FF2B5EF4-FFF2-40B4-BE49-F238E27FC236}">
                  <a16:creationId xmlns:a16="http://schemas.microsoft.com/office/drawing/2014/main" id="{84F9BC73-E025-4E6F-AF58-94E2AD275A10}"/>
                </a:ext>
              </a:extLst>
            </p:cNvPr>
            <p:cNvSpPr txBox="1"/>
            <p:nvPr/>
          </p:nvSpPr>
          <p:spPr>
            <a:xfrm>
              <a:off x="7146352" y="3379307"/>
              <a:ext cx="3029727" cy="794784"/>
            </a:xfrm>
            <a:prstGeom prst="rect">
              <a:avLst/>
            </a:prstGeom>
            <a:noFill/>
          </p:spPr>
          <p:txBody>
            <a:bodyPr wrap="square" lIns="0" tIns="0" rIns="0" bIns="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a:solidFill>
                    <a:srgbClr val="444444"/>
                  </a:solidFill>
                  <a:effectLst/>
                  <a:latin typeface="arial" panose="020B0604020202020204" pitchFamily="34" charset="0"/>
                </a:defRPr>
              </a:pPr>
              <a:r>
                <a:rPr kumimoji="0" sz="1200" b="1" i="0" u="none" strike="noStrike" kern="1200" cap="none" spc="0" normalizeH="0" baseline="0" noProof="0">
                  <a:ln>
                    <a:noFill/>
                  </a:ln>
                  <a:solidFill>
                    <a:srgbClr val="444444"/>
                  </a:solidFill>
                  <a:effectLst/>
                  <a:uLnTx/>
                  <a:uFillTx/>
                  <a:latin typeface="arial" panose="020B0604020202020204" pitchFamily="34" charset="0"/>
                  <a:ea typeface="+mn-ea"/>
                  <a:cs typeface="+mn-cs"/>
                </a:rPr>
                <a:t>SAP4school IUS cooperation</a:t>
              </a:r>
              <a:r>
                <a:rPr kumimoji="0" sz="1000" b="0" i="0" u="none" strike="noStrike" kern="1200" cap="none" spc="0" normalizeH="0" baseline="0" noProof="0">
                  <a:ln>
                    <a:noFill/>
                  </a:ln>
                  <a:solidFill>
                    <a:srgbClr val="444444"/>
                  </a:solidFill>
                  <a:effectLst/>
                  <a:uLnTx/>
                  <a:uFillTx/>
                  <a:latin typeface="arial" panose="020B0604020202020204" pitchFamily="34" charset="0"/>
                  <a:ea typeface="+mn-ea"/>
                  <a:cs typeface="+mn-cs"/>
                </a:rPr>
                <a:t> between the ZSL and the State Institute for School Quality and Education Research Munich (ISB).</a:t>
              </a:r>
            </a:p>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000">
                  <a:solidFill>
                    <a:srgbClr val="444444"/>
                  </a:solidFill>
                  <a:latin typeface="arial" panose="020B0604020202020204" pitchFamily="34" charset="0"/>
                  <a:cs typeface="Arial" panose="020B0604020202020204" pitchFamily="34" charset="0"/>
                </a:defRPr>
              </a:pPr>
              <a:r>
                <a:rPr kumimoji="0" sz="1000" b="0" i="0" u="none" strike="noStrike" kern="1200" cap="none" spc="0" normalizeH="0" baseline="0" noProof="0">
                  <a:ln>
                    <a:noFill/>
                  </a:ln>
                  <a:solidFill>
                    <a:srgbClr val="444444"/>
                  </a:solidFill>
                  <a:effectLst/>
                  <a:uLnTx/>
                  <a:uFillTx/>
                  <a:latin typeface="arial" panose="020B0604020202020204" pitchFamily="34" charset="0"/>
                  <a:ea typeface="+mn-ea"/>
                  <a:cs typeface="Arial" panose="020B0604020202020204" pitchFamily="34" charset="0"/>
                </a:rPr>
                <a:t>Program is spreading nationwide. </a:t>
              </a:r>
              <a:endParaRPr kumimoji="0" sz="1000" b="0" i="0" u="none" strike="noStrike" kern="1200" cap="none" spc="0" normalizeH="0" baseline="0" noProof="0">
                <a:ln>
                  <a:noFill/>
                </a:ln>
                <a:solidFill>
                  <a:srgbClr val="444444"/>
                </a:solidFill>
                <a:effectLst/>
                <a:uLnTx/>
                <a:uFillTx/>
                <a:latin typeface="Arial" panose="020B0604020202020204" pitchFamily="34" charset="0"/>
                <a:ea typeface="+mn-ea"/>
                <a:cs typeface="Arial" panose="020B0604020202020204" pitchFamily="34" charset="0"/>
              </a:endParaRPr>
            </a:p>
          </p:txBody>
        </p:sp>
        <p:grpSp>
          <p:nvGrpSpPr>
            <p:cNvPr id="25" name="Group 24">
              <a:extLst>
                <a:ext uri="{FF2B5EF4-FFF2-40B4-BE49-F238E27FC236}">
                  <a16:creationId xmlns:a16="http://schemas.microsoft.com/office/drawing/2014/main" id="{4BA2C4C7-3182-4933-A306-76122899EFD8}"/>
                </a:ext>
              </a:extLst>
            </p:cNvPr>
            <p:cNvGrpSpPr/>
            <p:nvPr/>
          </p:nvGrpSpPr>
          <p:grpSpPr>
            <a:xfrm>
              <a:off x="10179394" y="3469595"/>
              <a:ext cx="1408028" cy="137160"/>
              <a:chOff x="10681469" y="5600826"/>
              <a:chExt cx="1408028" cy="137160"/>
            </a:xfrm>
          </p:grpSpPr>
          <p:cxnSp>
            <p:nvCxnSpPr>
              <p:cNvPr id="26" name="01.18 Line">
                <a:extLst>
                  <a:ext uri="{FF2B5EF4-FFF2-40B4-BE49-F238E27FC236}">
                    <a16:creationId xmlns:a16="http://schemas.microsoft.com/office/drawing/2014/main" id="{F4E53B61-5A15-47E3-8810-685EF98C7904}"/>
                  </a:ext>
                </a:extLst>
              </p:cNvPr>
              <p:cNvCxnSpPr>
                <a:cxnSpLocks/>
              </p:cNvCxnSpPr>
              <p:nvPr/>
            </p:nvCxnSpPr>
            <p:spPr>
              <a:xfrm rot="16200000">
                <a:off x="11435851" y="5023706"/>
                <a:ext cx="0" cy="1307293"/>
              </a:xfrm>
              <a:prstGeom prst="line">
                <a:avLst/>
              </a:prstGeom>
              <a:ln w="19050" cap="rnd">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E73324AD-7890-463D-A636-2E6E2EC5257A}"/>
                  </a:ext>
                </a:extLst>
              </p:cNvPr>
              <p:cNvSpPr>
                <a:spLocks noChangeAspect="1"/>
              </p:cNvSpPr>
              <p:nvPr/>
            </p:nvSpPr>
            <p:spPr bwMode="gray">
              <a:xfrm rot="16200000">
                <a:off x="10681469" y="5600826"/>
                <a:ext cx="137160" cy="137160"/>
              </a:xfrm>
              <a:prstGeom prst="ellipse">
                <a:avLst/>
              </a:prstGeom>
              <a:solidFill>
                <a:schemeClr val="accent1"/>
              </a:solidFill>
              <a:ln w="19050" cap="rnd">
                <a:no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89977" tIns="71981" rIns="89977" bIns="71981"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sz="2298" b="0" i="0" u="none" strike="noStrike" kern="0" cap="none" spc="0" normalizeH="0" baseline="0" noProof="0">
                  <a:ln>
                    <a:noFill/>
                  </a:ln>
                  <a:solidFill>
                    <a:srgbClr val="000000"/>
                  </a:solidFill>
                  <a:effectLst/>
                  <a:uLnTx/>
                  <a:uFillTx/>
                  <a:latin typeface="Arial"/>
                  <a:ea typeface="Arial Unicode MS" pitchFamily="34" charset="-128"/>
                  <a:cs typeface="Arial Unicode MS" pitchFamily="34" charset="-128"/>
                </a:endParaRPr>
              </a:p>
            </p:txBody>
          </p:sp>
        </p:grpSp>
      </p:grpSp>
      <p:grpSp>
        <p:nvGrpSpPr>
          <p:cNvPr id="11" name="Group 10">
            <a:extLst>
              <a:ext uri="{FF2B5EF4-FFF2-40B4-BE49-F238E27FC236}">
                <a16:creationId xmlns:a16="http://schemas.microsoft.com/office/drawing/2014/main" id="{DCEE0302-91CA-4C0F-B783-F6EACDD8052C}"/>
              </a:ext>
            </a:extLst>
          </p:cNvPr>
          <p:cNvGrpSpPr/>
          <p:nvPr/>
        </p:nvGrpSpPr>
        <p:grpSpPr>
          <a:xfrm>
            <a:off x="5741914" y="2285486"/>
            <a:ext cx="4325982" cy="1032203"/>
            <a:chOff x="-174769" y="2213717"/>
            <a:chExt cx="4327106" cy="1134256"/>
          </a:xfrm>
        </p:grpSpPr>
        <p:sp>
          <p:nvSpPr>
            <p:cNvPr id="18" name="TextBox 17">
              <a:extLst>
                <a:ext uri="{FF2B5EF4-FFF2-40B4-BE49-F238E27FC236}">
                  <a16:creationId xmlns:a16="http://schemas.microsoft.com/office/drawing/2014/main" id="{DFDECCFF-DAA4-48C0-BB19-DF08800095FE}"/>
                </a:ext>
              </a:extLst>
            </p:cNvPr>
            <p:cNvSpPr txBox="1"/>
            <p:nvPr/>
          </p:nvSpPr>
          <p:spPr>
            <a:xfrm>
              <a:off x="-131296" y="2213717"/>
              <a:ext cx="538935" cy="338065"/>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999" b="1">
                  <a:ea typeface="Arial Unicode MS" pitchFamily="34" charset="-128"/>
                  <a:cs typeface="Arial Unicode MS" pitchFamily="34" charset="-128"/>
                </a:defRPr>
              </a:pPr>
              <a:r>
                <a:rPr kumimoji="0" sz="1999" b="1" i="0" u="none" strike="noStrike" kern="1200" cap="none" spc="0" normalizeH="0" baseline="0" noProof="0">
                  <a:ln>
                    <a:noFill/>
                  </a:ln>
                  <a:solidFill>
                    <a:srgbClr val="000000"/>
                  </a:solidFill>
                  <a:effectLst/>
                  <a:uLnTx/>
                  <a:uFillTx/>
                  <a:latin typeface="Arial"/>
                  <a:ea typeface="Arial Unicode MS" pitchFamily="34" charset="-128"/>
                </a:rPr>
                <a:t>2015</a:t>
              </a:r>
            </a:p>
          </p:txBody>
        </p:sp>
        <p:sp>
          <p:nvSpPr>
            <p:cNvPr id="19" name="TextBox 18">
              <a:extLst>
                <a:ext uri="{FF2B5EF4-FFF2-40B4-BE49-F238E27FC236}">
                  <a16:creationId xmlns:a16="http://schemas.microsoft.com/office/drawing/2014/main" id="{CA0EA819-0ED6-484D-8A8E-6CDB43410C6F}"/>
                </a:ext>
              </a:extLst>
            </p:cNvPr>
            <p:cNvSpPr txBox="1"/>
            <p:nvPr/>
          </p:nvSpPr>
          <p:spPr>
            <a:xfrm>
              <a:off x="1300612" y="2392541"/>
              <a:ext cx="2851725" cy="955432"/>
            </a:xfrm>
            <a:prstGeom prst="rect">
              <a:avLst/>
            </a:prstGeom>
            <a:noFill/>
          </p:spPr>
          <p:txBody>
            <a:bodyPr wrap="square" lIns="0" tIns="0" rIns="0" bIns="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200" b="1">
                  <a:latin typeface="Arial" panose="020B0604020202020204" pitchFamily="34" charset="0"/>
                  <a:cs typeface="Arial" panose="020B0604020202020204" pitchFamily="34" charset="0"/>
                </a:defRPr>
              </a:pPr>
              <a:r>
                <a:rPr kumimoji="0"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Hands-on curriculum developed  </a:t>
              </a:r>
            </a:p>
            <a:p>
              <a:pPr marL="0" marR="0" lvl="0" indent="0" algn="l" defTabSz="914400" rtl="0" eaLnBrk="1" fontAlgn="base" latinLnBrk="0" hangingPunct="1">
                <a:lnSpc>
                  <a:spcPct val="100000"/>
                </a:lnSpc>
                <a:spcBef>
                  <a:spcPts val="300"/>
                </a:spcBef>
                <a:spcAft>
                  <a:spcPct val="0"/>
                </a:spcAft>
                <a:buClr>
                  <a:srgbClr val="F0AB00"/>
                </a:buClr>
                <a:buSzPct val="80000"/>
                <a:buFontTx/>
                <a:buNone/>
                <a:tabLst/>
                <a:defRPr sz="1000">
                  <a:solidFill>
                    <a:srgbClr val="3D3D3D"/>
                  </a:solidFill>
                  <a:latin typeface="Roboto"/>
                  <a:ea typeface="Roboto"/>
                </a:defRPr>
              </a:pPr>
              <a:r>
                <a:rPr kumimoji="0" sz="1000" b="0" i="0" u="none" strike="noStrike" kern="1200" cap="none" spc="0" normalizeH="0" baseline="0" noProof="0">
                  <a:ln>
                    <a:noFill/>
                  </a:ln>
                  <a:solidFill>
                    <a:srgbClr val="3D3D3D"/>
                  </a:solidFill>
                  <a:effectLst/>
                  <a:uLnTx/>
                  <a:uFillTx/>
                  <a:latin typeface="Roboto"/>
                  <a:ea typeface="Roboto"/>
                  <a:cs typeface="+mn-cs"/>
                </a:rPr>
                <a:t>on the ZSL with support from SAP and SAP UCC.  SAP4school IUS* started with the aim of optimally integrating SAP ERP software into the teaching of vocational schools.</a:t>
              </a:r>
            </a:p>
          </p:txBody>
        </p:sp>
        <p:grpSp>
          <p:nvGrpSpPr>
            <p:cNvPr id="20" name="Group 19">
              <a:extLst>
                <a:ext uri="{FF2B5EF4-FFF2-40B4-BE49-F238E27FC236}">
                  <a16:creationId xmlns:a16="http://schemas.microsoft.com/office/drawing/2014/main" id="{6F63C153-D7BF-491E-9E7A-6DBBC4021592}"/>
                </a:ext>
              </a:extLst>
            </p:cNvPr>
            <p:cNvGrpSpPr/>
            <p:nvPr/>
          </p:nvGrpSpPr>
          <p:grpSpPr>
            <a:xfrm flipH="1">
              <a:off x="-174769" y="2473124"/>
              <a:ext cx="1375872" cy="137160"/>
              <a:chOff x="5984860" y="5589575"/>
              <a:chExt cx="1375872" cy="137160"/>
            </a:xfrm>
          </p:grpSpPr>
          <p:cxnSp>
            <p:nvCxnSpPr>
              <p:cNvPr id="21" name="01.18 Line">
                <a:extLst>
                  <a:ext uri="{FF2B5EF4-FFF2-40B4-BE49-F238E27FC236}">
                    <a16:creationId xmlns:a16="http://schemas.microsoft.com/office/drawing/2014/main" id="{3CB7DB19-D90E-4AB6-BF9A-CBBBF08A32FD}"/>
                  </a:ext>
                </a:extLst>
              </p:cNvPr>
              <p:cNvCxnSpPr>
                <a:cxnSpLocks/>
              </p:cNvCxnSpPr>
              <p:nvPr/>
            </p:nvCxnSpPr>
            <p:spPr>
              <a:xfrm rot="16200000">
                <a:off x="6707086" y="4996460"/>
                <a:ext cx="0" cy="1307293"/>
              </a:xfrm>
              <a:prstGeom prst="line">
                <a:avLst/>
              </a:prstGeom>
              <a:ln w="19050" cap="rnd">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2AAF358E-B983-46F1-8A25-65388E991F50}"/>
                  </a:ext>
                </a:extLst>
              </p:cNvPr>
              <p:cNvSpPr>
                <a:spLocks noChangeAspect="1"/>
              </p:cNvSpPr>
              <p:nvPr/>
            </p:nvSpPr>
            <p:spPr bwMode="gray">
              <a:xfrm rot="16200000">
                <a:off x="5984860" y="5589575"/>
                <a:ext cx="137160" cy="137160"/>
              </a:xfrm>
              <a:prstGeom prst="ellipse">
                <a:avLst/>
              </a:prstGeom>
              <a:solidFill>
                <a:schemeClr val="accent1"/>
              </a:solidFill>
              <a:ln w="19050" cap="rnd">
                <a:no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89977" tIns="71981" rIns="89977" bIns="71981"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sz="2298" b="0" i="0" u="none" strike="noStrike" kern="0" cap="none" spc="0" normalizeH="0" baseline="0" noProof="0">
                  <a:ln>
                    <a:noFill/>
                  </a:ln>
                  <a:solidFill>
                    <a:srgbClr val="000000"/>
                  </a:solidFill>
                  <a:effectLst/>
                  <a:uLnTx/>
                  <a:uFillTx/>
                  <a:latin typeface="Arial"/>
                  <a:ea typeface="Arial Unicode MS" pitchFamily="34" charset="-128"/>
                  <a:cs typeface="Arial Unicode MS" pitchFamily="34" charset="-128"/>
                </a:endParaRPr>
              </a:p>
            </p:txBody>
          </p:sp>
        </p:grpSp>
      </p:grpSp>
      <p:grpSp>
        <p:nvGrpSpPr>
          <p:cNvPr id="12" name="Group 11">
            <a:extLst>
              <a:ext uri="{FF2B5EF4-FFF2-40B4-BE49-F238E27FC236}">
                <a16:creationId xmlns:a16="http://schemas.microsoft.com/office/drawing/2014/main" id="{385D884A-7A59-45AF-B540-6329FDEF79E2}"/>
              </a:ext>
            </a:extLst>
          </p:cNvPr>
          <p:cNvGrpSpPr/>
          <p:nvPr/>
        </p:nvGrpSpPr>
        <p:grpSpPr>
          <a:xfrm>
            <a:off x="1297402" y="1663133"/>
            <a:ext cx="4434547" cy="573774"/>
            <a:chOff x="7127295" y="1315548"/>
            <a:chExt cx="4435699" cy="630502"/>
          </a:xfrm>
        </p:grpSpPr>
        <p:sp>
          <p:nvSpPr>
            <p:cNvPr id="13" name="TextBox 12">
              <a:extLst>
                <a:ext uri="{FF2B5EF4-FFF2-40B4-BE49-F238E27FC236}">
                  <a16:creationId xmlns:a16="http://schemas.microsoft.com/office/drawing/2014/main" id="{B75AA727-9D15-4F12-9C06-6D415C9D8119}"/>
                </a:ext>
              </a:extLst>
            </p:cNvPr>
            <p:cNvSpPr txBox="1"/>
            <p:nvPr/>
          </p:nvSpPr>
          <p:spPr>
            <a:xfrm>
              <a:off x="10281671" y="1315548"/>
              <a:ext cx="538935" cy="338065"/>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999" b="1">
                  <a:ea typeface="Arial Unicode MS" pitchFamily="34" charset="-128"/>
                  <a:cs typeface="Arial Unicode MS" pitchFamily="34" charset="-128"/>
                </a:defRPr>
              </a:pPr>
              <a:r>
                <a:rPr kumimoji="0" sz="1999" b="1" i="0" u="none" strike="noStrike" kern="1200" cap="none" spc="0" normalizeH="0" baseline="0" noProof="0">
                  <a:ln>
                    <a:noFill/>
                  </a:ln>
                  <a:solidFill>
                    <a:srgbClr val="000000"/>
                  </a:solidFill>
                  <a:effectLst/>
                  <a:uLnTx/>
                  <a:uFillTx/>
                  <a:latin typeface="Arial"/>
                  <a:ea typeface="Arial Unicode MS" pitchFamily="34" charset="-128"/>
                </a:rPr>
                <a:t>2014</a:t>
              </a:r>
            </a:p>
          </p:txBody>
        </p:sp>
        <p:sp>
          <p:nvSpPr>
            <p:cNvPr id="14" name="TextBox 13">
              <a:extLst>
                <a:ext uri="{FF2B5EF4-FFF2-40B4-BE49-F238E27FC236}">
                  <a16:creationId xmlns:a16="http://schemas.microsoft.com/office/drawing/2014/main" id="{A242A014-B231-4A6B-9FBC-51EE531AD9B8}"/>
                </a:ext>
              </a:extLst>
            </p:cNvPr>
            <p:cNvSpPr txBox="1"/>
            <p:nvPr/>
          </p:nvSpPr>
          <p:spPr>
            <a:xfrm>
              <a:off x="7127295" y="1404920"/>
              <a:ext cx="2835239" cy="541130"/>
            </a:xfrm>
            <a:prstGeom prst="rect">
              <a:avLst/>
            </a:prstGeom>
            <a:noFill/>
          </p:spPr>
          <p:txBody>
            <a:bodyPr wrap="square" lIns="0" tIns="0" rIns="0" bIns="0" anchor="t">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200" b="1">
                  <a:latin typeface="Arial"/>
                  <a:cs typeface="Arial"/>
                </a:defRPr>
              </a:pPr>
              <a:r>
                <a:rPr kumimoji="0" sz="1200" b="1" i="0" u="none" strike="noStrike" kern="1200" cap="none" spc="0" normalizeH="0" baseline="0" noProof="0">
                  <a:ln>
                    <a:noFill/>
                  </a:ln>
                  <a:solidFill>
                    <a:srgbClr val="000000"/>
                  </a:solidFill>
                  <a:effectLst/>
                  <a:uLnTx/>
                  <a:uFillTx/>
                  <a:latin typeface="Arial"/>
                  <a:ea typeface="+mn-ea"/>
                  <a:cs typeface="Arial"/>
                </a:rPr>
                <a:t>Collaboration Agreement</a:t>
              </a:r>
              <a:endParaRPr kumimoji="0"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1000">
                  <a:latin typeface="arial"/>
                  <a:cs typeface="arial"/>
                </a:defRPr>
              </a:pPr>
              <a:r>
                <a:rPr kumimoji="0" sz="1000" b="0" i="0" u="none" strike="noStrike" kern="1200" cap="none" spc="0" normalizeH="0" baseline="0" noProof="0">
                  <a:ln>
                    <a:noFill/>
                  </a:ln>
                  <a:solidFill>
                    <a:srgbClr val="000000"/>
                  </a:solidFill>
                  <a:effectLst/>
                  <a:uLnTx/>
                  <a:uFillTx/>
                  <a:latin typeface="arial"/>
                  <a:ea typeface="+mn-ea"/>
                  <a:cs typeface="arial"/>
                </a:rPr>
                <a:t>Between SAP SE and the state of Baden-Württemberg.</a:t>
              </a:r>
            </a:p>
          </p:txBody>
        </p:sp>
        <p:grpSp>
          <p:nvGrpSpPr>
            <p:cNvPr id="15" name="Group 14">
              <a:extLst>
                <a:ext uri="{FF2B5EF4-FFF2-40B4-BE49-F238E27FC236}">
                  <a16:creationId xmlns:a16="http://schemas.microsoft.com/office/drawing/2014/main" id="{236A69FB-9782-47AF-A4B1-61F9EB6E8652}"/>
                </a:ext>
              </a:extLst>
            </p:cNvPr>
            <p:cNvGrpSpPr/>
            <p:nvPr/>
          </p:nvGrpSpPr>
          <p:grpSpPr>
            <a:xfrm>
              <a:off x="10140868" y="1557085"/>
              <a:ext cx="1422126" cy="114834"/>
              <a:chOff x="10642943" y="5661848"/>
              <a:chExt cx="1422126" cy="114834"/>
            </a:xfrm>
          </p:grpSpPr>
          <p:cxnSp>
            <p:nvCxnSpPr>
              <p:cNvPr id="16" name="01.18 Line">
                <a:extLst>
                  <a:ext uri="{FF2B5EF4-FFF2-40B4-BE49-F238E27FC236}">
                    <a16:creationId xmlns:a16="http://schemas.microsoft.com/office/drawing/2014/main" id="{561AFE5A-085D-4EB9-B1D3-1D5AD037D223}"/>
                  </a:ext>
                </a:extLst>
              </p:cNvPr>
              <p:cNvCxnSpPr>
                <a:cxnSpLocks/>
              </p:cNvCxnSpPr>
              <p:nvPr/>
            </p:nvCxnSpPr>
            <p:spPr>
              <a:xfrm rot="16200000">
                <a:off x="11411423" y="5076756"/>
                <a:ext cx="0" cy="1307293"/>
              </a:xfrm>
              <a:prstGeom prst="line">
                <a:avLst/>
              </a:prstGeom>
              <a:ln w="19050" cap="rnd">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85E959B0-2464-4765-8DAE-D6262E9F3082}"/>
                  </a:ext>
                </a:extLst>
              </p:cNvPr>
              <p:cNvSpPr>
                <a:spLocks noChangeAspect="1"/>
              </p:cNvSpPr>
              <p:nvPr/>
            </p:nvSpPr>
            <p:spPr bwMode="gray">
              <a:xfrm rot="16200000">
                <a:off x="10642943" y="5661848"/>
                <a:ext cx="114834" cy="114834"/>
              </a:xfrm>
              <a:prstGeom prst="ellipse">
                <a:avLst/>
              </a:prstGeom>
              <a:solidFill>
                <a:schemeClr val="accent1"/>
              </a:solidFill>
              <a:ln w="19050" cap="rnd">
                <a:no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89977" tIns="71981" rIns="89977" bIns="71981"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sz="2298" b="0" i="0" u="none" strike="noStrike" kern="0" cap="none" spc="0" normalizeH="0" baseline="0" noProof="0">
                  <a:ln>
                    <a:noFill/>
                  </a:ln>
                  <a:solidFill>
                    <a:srgbClr val="000000"/>
                  </a:solidFill>
                  <a:effectLst/>
                  <a:uLnTx/>
                  <a:uFillTx/>
                  <a:latin typeface="Arial"/>
                  <a:ea typeface="Arial Unicode MS" pitchFamily="34" charset="-128"/>
                  <a:cs typeface="Arial Unicode MS" pitchFamily="34" charset="-128"/>
                </a:endParaRPr>
              </a:p>
            </p:txBody>
          </p:sp>
        </p:grpSp>
      </p:grpSp>
      <p:sp>
        <p:nvSpPr>
          <p:cNvPr id="2" name="TextBox 1">
            <a:extLst>
              <a:ext uri="{FF2B5EF4-FFF2-40B4-BE49-F238E27FC236}">
                <a16:creationId xmlns:a16="http://schemas.microsoft.com/office/drawing/2014/main" id="{6F34581F-F86A-4A91-935D-C7DFB2C34FC8}"/>
              </a:ext>
            </a:extLst>
          </p:cNvPr>
          <p:cNvSpPr txBox="1"/>
          <p:nvPr/>
        </p:nvSpPr>
        <p:spPr>
          <a:xfrm>
            <a:off x="9910087" y="6493398"/>
            <a:ext cx="2453520" cy="153888"/>
          </a:xfrm>
          <a:prstGeom prst="rect">
            <a:avLst/>
          </a:prstGeom>
          <a:noFill/>
        </p:spPr>
        <p:txBody>
          <a:bodyPr wrap="square" lIns="0" tIns="0" rIns="0" bIns="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a:ea typeface="Arial Unicode MS" pitchFamily="34" charset="-128"/>
                <a:cs typeface="Arial Unicode MS" pitchFamily="34" charset="-128"/>
              </a:defRPr>
            </a:pPr>
            <a:r>
              <a:rPr kumimoji="0" sz="1000" b="0" i="0" u="none" strike="noStrike" kern="1200" cap="none" spc="0" normalizeH="0" baseline="0" noProof="0">
                <a:ln>
                  <a:noFill/>
                </a:ln>
                <a:solidFill>
                  <a:srgbClr val="000000"/>
                </a:solidFill>
                <a:effectLst/>
                <a:uLnTx/>
                <a:uFillTx/>
                <a:latin typeface="Arial"/>
                <a:ea typeface="Arial Unicode MS" pitchFamily="34" charset="-128"/>
              </a:rPr>
              <a:t>*</a:t>
            </a:r>
            <a:r>
              <a:rPr kumimoji="0" sz="700" b="0" i="0" u="none" strike="noStrike" kern="1200" cap="none" spc="0" normalizeH="0" baseline="0" noProof="0">
                <a:ln>
                  <a:noFill/>
                </a:ln>
                <a:solidFill>
                  <a:srgbClr val="000000"/>
                </a:solidFill>
                <a:effectLst/>
                <a:uLnTx/>
                <a:uFillTx/>
                <a:latin typeface="Arial"/>
                <a:ea typeface="Arial Unicode MS" pitchFamily="34" charset="-128"/>
              </a:rPr>
              <a:t>IUS: Integrated business software</a:t>
            </a:r>
            <a:endParaRPr kumimoji="0" sz="1000" b="0" i="0" u="none" strike="noStrike" kern="0" cap="none" spc="0" normalizeH="0" baseline="0" noProof="0">
              <a:ln>
                <a:noFill/>
              </a:ln>
              <a:solidFill>
                <a:srgbClr val="000000"/>
              </a:solidFill>
              <a:effectLst/>
              <a:uLnTx/>
              <a:uFillTx/>
              <a:latin typeface="Arial"/>
              <a:ea typeface="Arial Unicode MS" pitchFamily="34" charset="-128"/>
              <a:cs typeface="Arial Unicode MS" pitchFamily="34" charset="-128"/>
            </a:endParaRPr>
          </a:p>
        </p:txBody>
      </p:sp>
      <p:sp>
        <p:nvSpPr>
          <p:cNvPr id="57" name="TextBox 56">
            <a:extLst>
              <a:ext uri="{FF2B5EF4-FFF2-40B4-BE49-F238E27FC236}">
                <a16:creationId xmlns:a16="http://schemas.microsoft.com/office/drawing/2014/main" id="{CF5963C6-778F-4730-91F2-F20E989A2C4F}"/>
              </a:ext>
            </a:extLst>
          </p:cNvPr>
          <p:cNvSpPr txBox="1"/>
          <p:nvPr/>
        </p:nvSpPr>
        <p:spPr>
          <a:xfrm>
            <a:off x="7216912" y="4243534"/>
            <a:ext cx="3050706" cy="1600438"/>
          </a:xfrm>
          <a:prstGeom prst="rect">
            <a:avLst/>
          </a:prstGeom>
          <a:noFill/>
        </p:spPr>
        <p:txBody>
          <a:bodyPr wrap="square" lIns="0" tIns="0" rIns="0" bIns="0" anchor="t">
            <a:spAutoFit/>
          </a:bodyPr>
          <a:lstStyle/>
          <a:p>
            <a:pPr marL="0" marR="0" lvl="0" indent="0" algn="l" defTabSz="914400" rtl="0" eaLnBrk="1" fontAlgn="base" latinLnBrk="0" hangingPunct="1">
              <a:lnSpc>
                <a:spcPct val="100000"/>
              </a:lnSpc>
              <a:spcBef>
                <a:spcPts val="0"/>
              </a:spcBef>
              <a:spcAft>
                <a:spcPct val="0"/>
              </a:spcAft>
              <a:buClr>
                <a:srgbClr val="F0AB00"/>
              </a:buClr>
              <a:buSzPct val="80000"/>
              <a:buFontTx/>
              <a:buNone/>
              <a:tabLst/>
              <a:defRPr sz="1200" b="1">
                <a:latin typeface="Arial"/>
                <a:cs typeface="Arial"/>
              </a:defRPr>
            </a:pPr>
            <a:r>
              <a:rPr kumimoji="0" sz="1200" b="1" i="0" u="none" strike="noStrike" kern="1200" cap="none" spc="0" normalizeH="0" baseline="0" noProof="0">
                <a:ln>
                  <a:noFill/>
                </a:ln>
                <a:solidFill>
                  <a:srgbClr val="000000"/>
                </a:solidFill>
                <a:effectLst/>
                <a:uLnTx/>
                <a:uFillTx/>
                <a:latin typeface="Arial"/>
                <a:ea typeface="+mn-ea"/>
                <a:cs typeface="Arial"/>
              </a:rPr>
              <a:t>Industry 4.0 in class</a:t>
            </a:r>
          </a:p>
          <a:p>
            <a:pPr marL="0" marR="0" lvl="0" indent="0" algn="l" defTabSz="914400" rtl="0" eaLnBrk="1" fontAlgn="base" latinLnBrk="0" hangingPunct="1">
              <a:lnSpc>
                <a:spcPct val="100000"/>
              </a:lnSpc>
              <a:spcBef>
                <a:spcPts val="0"/>
              </a:spcBef>
              <a:spcAft>
                <a:spcPct val="0"/>
              </a:spcAft>
              <a:buClr>
                <a:srgbClr val="F0AB00"/>
              </a:buClr>
              <a:buSzPct val="80000"/>
              <a:buFontTx/>
              <a:buNone/>
              <a:tabLst/>
              <a:defRPr sz="1200" b="1">
                <a:latin typeface="Arial" panose="020B0604020202020204" pitchFamily="34" charset="0"/>
                <a:cs typeface="Arial" panose="020B0604020202020204" pitchFamily="34" charset="0"/>
              </a:defRPr>
            </a:pPr>
            <a:r>
              <a:rPr kumimoji="0"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Versions: </a:t>
            </a:r>
          </a:p>
          <a:p>
            <a:pPr marL="171450" marR="0" lvl="0" indent="-171450" algn="l" defTabSz="914400" rtl="0" eaLnBrk="1" fontAlgn="base" latinLnBrk="0" hangingPunct="1">
              <a:lnSpc>
                <a:spcPct val="100000"/>
              </a:lnSpc>
              <a:spcBef>
                <a:spcPts val="0"/>
              </a:spcBef>
              <a:spcAft>
                <a:spcPct val="0"/>
              </a:spcAft>
              <a:buClr>
                <a:srgbClr val="F0AB00"/>
              </a:buClr>
              <a:buSzPct val="80000"/>
              <a:buFontTx/>
              <a:buChar char="-"/>
              <a:tabLst/>
              <a:defRPr sz="1000">
                <a:solidFill>
                  <a:srgbClr val="3D3D3D"/>
                </a:solidFill>
                <a:latin typeface="Roboto"/>
                <a:ea typeface="Roboto"/>
              </a:defRPr>
            </a:pPr>
            <a:r>
              <a:rPr kumimoji="0" sz="1000" b="0" i="0" u="none" strike="noStrike" kern="1200" cap="none" spc="0" normalizeH="0" baseline="0" noProof="0">
                <a:ln>
                  <a:noFill/>
                </a:ln>
                <a:solidFill>
                  <a:srgbClr val="3D3D3D"/>
                </a:solidFill>
                <a:effectLst/>
                <a:uLnTx/>
                <a:uFillTx/>
                <a:latin typeface="Roboto"/>
                <a:ea typeface="Roboto"/>
                <a:cs typeface="+mn-cs"/>
              </a:rPr>
              <a:t>I4.0 ETS/ELABO developed in collaboration with SAP UCC Magdeburg </a:t>
            </a:r>
          </a:p>
          <a:p>
            <a:pPr marL="171450" marR="0" lvl="0" indent="-171450" algn="l" defTabSz="914400" rtl="0" eaLnBrk="1" fontAlgn="base" latinLnBrk="0" hangingPunct="1">
              <a:lnSpc>
                <a:spcPct val="100000"/>
              </a:lnSpc>
              <a:spcBef>
                <a:spcPts val="0"/>
              </a:spcBef>
              <a:spcAft>
                <a:spcPct val="0"/>
              </a:spcAft>
              <a:buClr>
                <a:srgbClr val="F0AB00"/>
              </a:buClr>
              <a:buSzPct val="80000"/>
              <a:buFontTx/>
              <a:buChar char="-"/>
              <a:tabLst/>
              <a:defRPr sz="1000">
                <a:solidFill>
                  <a:srgbClr val="3D3D3D"/>
                </a:solidFill>
                <a:latin typeface="Roboto"/>
                <a:ea typeface="Roboto"/>
              </a:defRPr>
            </a:pPr>
            <a:r>
              <a:rPr kumimoji="0" sz="1000" b="0" i="0" u="none" strike="noStrike" kern="1200" cap="none" spc="0" normalizeH="0" baseline="0" noProof="0">
                <a:ln>
                  <a:noFill/>
                </a:ln>
                <a:solidFill>
                  <a:srgbClr val="3D3D3D"/>
                </a:solidFill>
                <a:effectLst/>
                <a:uLnTx/>
                <a:uFillTx/>
                <a:latin typeface="Roboto"/>
                <a:ea typeface="Roboto"/>
                <a:cs typeface="+mn-cs"/>
              </a:rPr>
              <a:t>I4.0 Fischer Technology Developed in Cooperation with SAP UCC Magdeburg</a:t>
            </a:r>
          </a:p>
          <a:p>
            <a:pPr marL="171450" marR="0" lvl="0" indent="-171450" algn="l" defTabSz="914400" rtl="0" eaLnBrk="1" fontAlgn="base" latinLnBrk="0" hangingPunct="1">
              <a:lnSpc>
                <a:spcPct val="100000"/>
              </a:lnSpc>
              <a:spcBef>
                <a:spcPts val="0"/>
              </a:spcBef>
              <a:spcAft>
                <a:spcPct val="0"/>
              </a:spcAft>
              <a:buClr>
                <a:srgbClr val="F0AB00"/>
              </a:buClr>
              <a:buSzPct val="80000"/>
              <a:buFontTx/>
              <a:buChar char="-"/>
              <a:tabLst/>
              <a:defRPr sz="1000">
                <a:solidFill>
                  <a:srgbClr val="3D3D3D"/>
                </a:solidFill>
                <a:latin typeface="Roboto"/>
                <a:ea typeface="Roboto"/>
              </a:defRPr>
            </a:pPr>
            <a:r>
              <a:rPr kumimoji="0" sz="1000" b="0" i="0" u="none" strike="noStrike" kern="1200" cap="none" spc="0" normalizeH="0" baseline="0" noProof="0">
                <a:ln>
                  <a:noFill/>
                </a:ln>
                <a:solidFill>
                  <a:srgbClr val="3D3D3D"/>
                </a:solidFill>
                <a:effectLst/>
                <a:uLnTx/>
                <a:uFillTx/>
                <a:latin typeface="Roboto"/>
                <a:ea typeface="Roboto"/>
                <a:cs typeface="+mn-cs"/>
              </a:rPr>
              <a:t>I4.0 developed in collaboration with ZSL/ISB and Festo Didactic CP Factory </a:t>
            </a:r>
          </a:p>
          <a:p>
            <a:pPr marL="628650" marR="0" lvl="1" indent="-171450" algn="l" defTabSz="914400" rtl="0" eaLnBrk="1" fontAlgn="base" latinLnBrk="0" hangingPunct="1">
              <a:lnSpc>
                <a:spcPct val="100000"/>
              </a:lnSpc>
              <a:spcBef>
                <a:spcPts val="0"/>
              </a:spcBef>
              <a:spcAft>
                <a:spcPct val="0"/>
              </a:spcAft>
              <a:buClr>
                <a:srgbClr val="F0AB00"/>
              </a:buClr>
              <a:buSzPct val="80000"/>
              <a:buFontTx/>
              <a:buChar char="-"/>
              <a:tabLst/>
              <a:defRPr sz="1000">
                <a:solidFill>
                  <a:srgbClr val="3D3D3D"/>
                </a:solidFill>
                <a:latin typeface="Roboto"/>
                <a:ea typeface="Roboto"/>
              </a:defRPr>
            </a:pPr>
            <a:r>
              <a:rPr kumimoji="0" sz="1000" b="0" i="0" u="none" strike="noStrike" kern="1200" cap="none" spc="0" normalizeH="0" baseline="0" noProof="0">
                <a:ln>
                  <a:noFill/>
                </a:ln>
                <a:solidFill>
                  <a:srgbClr val="3D3D3D"/>
                </a:solidFill>
                <a:effectLst/>
                <a:uLnTx/>
                <a:uFillTx/>
                <a:latin typeface="Roboto"/>
                <a:ea typeface="Roboto"/>
                <a:cs typeface="+mn-cs"/>
              </a:rPr>
              <a:t>Version 1. Real Learning Factory </a:t>
            </a:r>
          </a:p>
          <a:p>
            <a:pPr marL="628650" marR="0" lvl="1" indent="-171450" algn="l" defTabSz="914400" rtl="0" eaLnBrk="1" fontAlgn="base" latinLnBrk="0" hangingPunct="1">
              <a:lnSpc>
                <a:spcPct val="100000"/>
              </a:lnSpc>
              <a:spcBef>
                <a:spcPts val="0"/>
              </a:spcBef>
              <a:spcAft>
                <a:spcPct val="0"/>
              </a:spcAft>
              <a:buClr>
                <a:srgbClr val="F0AB00"/>
              </a:buClr>
              <a:buSzPct val="80000"/>
              <a:buFontTx/>
              <a:buChar char="-"/>
              <a:tabLst/>
              <a:defRPr sz="1000">
                <a:solidFill>
                  <a:srgbClr val="3D3D3D"/>
                </a:solidFill>
                <a:effectLst/>
                <a:latin typeface="Roboto"/>
                <a:ea typeface="Roboto"/>
              </a:defRPr>
            </a:pPr>
            <a:r>
              <a:rPr kumimoji="0" sz="1000" b="0" i="0" u="none" strike="noStrike" kern="1200" cap="none" spc="0" normalizeH="0" baseline="0" noProof="0">
                <a:ln>
                  <a:noFill/>
                </a:ln>
                <a:solidFill>
                  <a:srgbClr val="3D3D3D"/>
                </a:solidFill>
                <a:effectLst/>
                <a:uLnTx/>
                <a:uFillTx/>
                <a:latin typeface="Roboto"/>
                <a:ea typeface="Roboto"/>
                <a:cs typeface="+mn-cs"/>
              </a:rPr>
              <a:t>Version 2. (CIROS) Simulation</a:t>
            </a:r>
            <a:endParaRPr kumimoji="0" sz="1200" b="0" i="0" u="none" strike="noStrike" kern="1200" cap="none" spc="0" normalizeH="0" baseline="0" noProof="0">
              <a:ln>
                <a:noFill/>
              </a:ln>
              <a:solidFill>
                <a:srgbClr val="3D3D3D"/>
              </a:solidFill>
              <a:effectLst/>
              <a:uLnTx/>
              <a:uFillTx/>
              <a:latin typeface="Roboto"/>
              <a:ea typeface="Roboto"/>
              <a:cs typeface="Arial"/>
            </a:endParaRPr>
          </a:p>
        </p:txBody>
      </p:sp>
      <p:pic>
        <p:nvPicPr>
          <p:cNvPr id="56" name="Picture 4" descr="Home - SAP4school IUS - SAP an beruflichen Schulen">
            <a:extLst>
              <a:ext uri="{FF2B5EF4-FFF2-40B4-BE49-F238E27FC236}">
                <a16:creationId xmlns:a16="http://schemas.microsoft.com/office/drawing/2014/main" id="{5D0D4BA1-2A79-4107-B74C-528AFEF994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9589" y="5829238"/>
            <a:ext cx="992815" cy="456674"/>
          </a:xfrm>
          <a:prstGeom prst="rect">
            <a:avLst/>
          </a:prstGeom>
          <a:noFill/>
          <a:extLst>
            <a:ext uri="{909E8E84-426E-40DD-AFC4-6F175D3DCCD1}">
              <a14:hiddenFill xmlns:a14="http://schemas.microsoft.com/office/drawing/2010/main">
                <a:solidFill>
                  <a:srgbClr val="FFFFFF"/>
                </a:solidFill>
              </a14:hiddenFill>
            </a:ext>
          </a:extLst>
        </p:spPr>
      </p:pic>
      <p:grpSp>
        <p:nvGrpSpPr>
          <p:cNvPr id="60" name="Group 59">
            <a:extLst>
              <a:ext uri="{FF2B5EF4-FFF2-40B4-BE49-F238E27FC236}">
                <a16:creationId xmlns:a16="http://schemas.microsoft.com/office/drawing/2014/main" id="{F55E905D-DD5C-42A7-8978-980A0AC58036}"/>
              </a:ext>
            </a:extLst>
          </p:cNvPr>
          <p:cNvGrpSpPr/>
          <p:nvPr/>
        </p:nvGrpSpPr>
        <p:grpSpPr>
          <a:xfrm>
            <a:off x="7380282" y="5853352"/>
            <a:ext cx="3307276" cy="377238"/>
            <a:chOff x="1170518" y="5374145"/>
            <a:chExt cx="4381250" cy="484421"/>
          </a:xfrm>
        </p:grpSpPr>
        <p:pic>
          <p:nvPicPr>
            <p:cNvPr id="62" name="Picture 2" descr="FESTO - Holland Robotics">
              <a:extLst>
                <a:ext uri="{FF2B5EF4-FFF2-40B4-BE49-F238E27FC236}">
                  <a16:creationId xmlns:a16="http://schemas.microsoft.com/office/drawing/2014/main" id="{C91E6EA5-36BA-4409-8D6D-7AE3EEEA88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4596" y="5374145"/>
              <a:ext cx="1005051" cy="25020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VFAALE e.V. - Verein für Angewandte ...">
              <a:extLst>
                <a:ext uri="{FF2B5EF4-FFF2-40B4-BE49-F238E27FC236}">
                  <a16:creationId xmlns:a16="http://schemas.microsoft.com/office/drawing/2014/main" id="{8DE53F3A-02EA-4520-9CD5-CFCE1CDAAE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39153" y="5636392"/>
              <a:ext cx="1112615" cy="177083"/>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 descr="SAP UCC  University Competence Center ">
              <a:extLst>
                <a:ext uri="{FF2B5EF4-FFF2-40B4-BE49-F238E27FC236}">
                  <a16:creationId xmlns:a16="http://schemas.microsoft.com/office/drawing/2014/main" id="{515D88E7-5E87-493C-B191-73EE2E642C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70518" y="5415589"/>
              <a:ext cx="337506" cy="442977"/>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feld 28">
            <a:extLst>
              <a:ext uri="{FF2B5EF4-FFF2-40B4-BE49-F238E27FC236}">
                <a16:creationId xmlns:a16="http://schemas.microsoft.com/office/drawing/2014/main" id="{336EC8D2-24B2-4220-A9B5-56AC38A6B676}"/>
              </a:ext>
            </a:extLst>
          </p:cNvPr>
          <p:cNvSpPr txBox="1"/>
          <p:nvPr/>
        </p:nvSpPr>
        <p:spPr>
          <a:xfrm>
            <a:off x="4377112" y="1964510"/>
            <a:ext cx="1613753" cy="400110"/>
          </a:xfrm>
          <a:prstGeom prst="rect">
            <a:avLst/>
          </a:prstGeom>
          <a:noFill/>
        </p:spPr>
        <p:txBody>
          <a:bodyPr rot="0" spcFirstLastPara="0" vertOverflow="overflow" horzOverflow="overflow" vert="horz" wrap="square" lIns="0" tIns="0" rIns="0" bIns="0" numCol="1" spcCol="0" fromWordArt="0" anchor="t" anchorCtr="0" forceAA="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400" b="1">
                <a:solidFill>
                  <a:srgbClr val="E35500"/>
                </a:solidFill>
                <a:ea typeface="Arial Unicode MS"/>
              </a:defRPr>
            </a:pPr>
            <a:r>
              <a:rPr kumimoji="0" sz="1400" b="1" i="0" u="none" strike="noStrike" kern="1200" cap="none" spc="0" normalizeH="0" baseline="0" noProof="0">
                <a:ln>
                  <a:noFill/>
                </a:ln>
                <a:solidFill>
                  <a:srgbClr val="E35500"/>
                </a:solidFill>
                <a:effectLst/>
                <a:uLnTx/>
                <a:uFillTx/>
                <a:latin typeface="Arial"/>
                <a:ea typeface="Arial Unicode MS"/>
                <a:cs typeface="+mn-cs"/>
              </a:rPr>
              <a:t>12 pilot schools</a:t>
            </a:r>
            <a:endParaRPr kumimoji="0" lang="en-US" sz="1400" b="1" i="0" u="none" strike="noStrike" kern="1200" cap="none" spc="0" normalizeH="0" baseline="0" noProof="0">
              <a:ln>
                <a:noFill/>
              </a:ln>
              <a:solidFill>
                <a:srgbClr val="E35500"/>
              </a:solidFill>
              <a:effectLst/>
              <a:uLnTx/>
              <a:uFillTx/>
              <a:latin typeface="Arial"/>
              <a:ea typeface="Arial Unicode MS"/>
              <a:cs typeface="+mn-cs"/>
            </a:endParaRPr>
          </a:p>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400" b="1">
                <a:solidFill>
                  <a:srgbClr val="E35500"/>
                </a:solidFill>
                <a:ea typeface="Arial Unicode MS"/>
              </a:defRPr>
            </a:pPr>
            <a:r>
              <a:rPr kumimoji="0" lang="en-US" sz="800" b="1" i="0" u="none" strike="noStrike" kern="1200" cap="none" spc="0" normalizeH="0" baseline="0" noProof="0">
                <a:ln>
                  <a:noFill/>
                </a:ln>
                <a:solidFill>
                  <a:srgbClr val="E35500"/>
                </a:solidFill>
                <a:effectLst/>
                <a:uLnTx/>
                <a:uFillTx/>
                <a:latin typeface="Arial"/>
                <a:ea typeface="Arial Unicode MS"/>
                <a:cs typeface="+mn-cs"/>
              </a:rPr>
              <a:t>(1.080 </a:t>
            </a:r>
            <a:r>
              <a:rPr kumimoji="0" lang="de-DE" sz="800" b="1" i="0" u="none" strike="noStrike" kern="1200" cap="none" spc="0" normalizeH="0" baseline="0" noProof="0" err="1">
                <a:ln>
                  <a:noFill/>
                </a:ln>
                <a:solidFill>
                  <a:srgbClr val="E35500"/>
                </a:solidFill>
                <a:effectLst/>
                <a:uLnTx/>
                <a:uFillTx/>
                <a:latin typeface="Arial"/>
                <a:ea typeface="Arial Unicode MS"/>
                <a:cs typeface="+mn-cs"/>
              </a:rPr>
              <a:t>vocational</a:t>
            </a:r>
            <a:r>
              <a:rPr kumimoji="0" lang="de-DE" sz="800" b="1" i="0" u="none" strike="noStrike" kern="1200" cap="none" spc="0" normalizeH="0" baseline="0" noProof="0">
                <a:ln>
                  <a:noFill/>
                </a:ln>
                <a:solidFill>
                  <a:srgbClr val="E35500"/>
                </a:solidFill>
                <a:effectLst/>
                <a:uLnTx/>
                <a:uFillTx/>
                <a:latin typeface="Arial"/>
                <a:ea typeface="Arial Unicode MS"/>
                <a:cs typeface="+mn-cs"/>
              </a:rPr>
              <a:t> </a:t>
            </a:r>
            <a:r>
              <a:rPr kumimoji="0" lang="de-DE" sz="800" b="1" i="0" u="none" strike="noStrike" kern="1200" cap="none" spc="0" normalizeH="0" baseline="0" noProof="0" err="1">
                <a:ln>
                  <a:noFill/>
                </a:ln>
                <a:solidFill>
                  <a:srgbClr val="E35500"/>
                </a:solidFill>
                <a:effectLst/>
                <a:uLnTx/>
                <a:uFillTx/>
                <a:latin typeface="Arial"/>
                <a:ea typeface="Arial Unicode MS"/>
                <a:cs typeface="+mn-cs"/>
              </a:rPr>
              <a:t>student</a:t>
            </a:r>
            <a:r>
              <a:rPr kumimoji="0" lang="de-DE" sz="800" b="1" i="0" u="none" strike="noStrike" kern="1200" cap="none" spc="0" normalizeH="0" baseline="0" noProof="0">
                <a:ln>
                  <a:noFill/>
                </a:ln>
                <a:solidFill>
                  <a:srgbClr val="E35500"/>
                </a:solidFill>
                <a:effectLst/>
                <a:uLnTx/>
                <a:uFillTx/>
                <a:latin typeface="Arial"/>
                <a:ea typeface="Arial Unicode MS"/>
                <a:cs typeface="+mn-cs"/>
              </a:rPr>
              <a:t>)</a:t>
            </a:r>
            <a:endParaRPr kumimoji="0" sz="800" b="1" i="0" u="none" strike="noStrike" kern="1200" cap="none" spc="0" normalizeH="0" baseline="0" noProof="0">
              <a:ln>
                <a:noFill/>
              </a:ln>
              <a:solidFill>
                <a:srgbClr val="E35500"/>
              </a:solidFill>
              <a:effectLst/>
              <a:uLnTx/>
              <a:uFillTx/>
              <a:latin typeface="Arial"/>
              <a:ea typeface="Arial Unicode MS"/>
              <a:cs typeface="+mn-cs"/>
            </a:endParaRPr>
          </a:p>
        </p:txBody>
      </p:sp>
      <p:sp>
        <p:nvSpPr>
          <p:cNvPr id="58" name="Textfeld 57">
            <a:extLst>
              <a:ext uri="{FF2B5EF4-FFF2-40B4-BE49-F238E27FC236}">
                <a16:creationId xmlns:a16="http://schemas.microsoft.com/office/drawing/2014/main" id="{7A45CEF3-7E42-4FC8-AEE0-EA42D3D473EA}"/>
              </a:ext>
            </a:extLst>
          </p:cNvPr>
          <p:cNvSpPr txBox="1"/>
          <p:nvPr/>
        </p:nvSpPr>
        <p:spPr>
          <a:xfrm>
            <a:off x="5795679" y="2599535"/>
            <a:ext cx="1444893" cy="1046440"/>
          </a:xfrm>
          <a:prstGeom prst="rect">
            <a:avLst/>
          </a:prstGeom>
          <a:noFill/>
        </p:spPr>
        <p:txBody>
          <a:bodyPr rot="0" spcFirstLastPara="0" vertOverflow="overflow" horzOverflow="overflow" vert="horz" wrap="square" lIns="0" tIns="0" rIns="0" bIns="0" numCol="1" spcCol="0" fromWordArt="0" anchor="t" anchorCtr="0" forceAA="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400" b="1">
                <a:solidFill>
                  <a:srgbClr val="E35500"/>
                </a:solidFill>
                <a:ea typeface="Arial Unicode MS"/>
                <a:cs typeface="Arial Unicode MS"/>
              </a:defRPr>
            </a:pPr>
            <a:r>
              <a:rPr kumimoji="0" sz="1400" b="1" i="0" u="none" strike="noStrike" kern="1200" cap="none" spc="0" normalizeH="0" baseline="0" noProof="0">
                <a:ln>
                  <a:noFill/>
                </a:ln>
                <a:solidFill>
                  <a:srgbClr val="E35500"/>
                </a:solidFill>
                <a:effectLst/>
                <a:uLnTx/>
                <a:uFillTx/>
                <a:latin typeface="Arial"/>
                <a:ea typeface="Arial Unicode MS"/>
              </a:rPr>
              <a:t>26 schools</a:t>
            </a:r>
            <a:endParaRPr kumimoji="0" lang="en-US" sz="1400" b="1" i="0" u="none" strike="noStrike" kern="1200" cap="none" spc="0" normalizeH="0" baseline="0" noProof="0">
              <a:ln>
                <a:noFill/>
              </a:ln>
              <a:solidFill>
                <a:srgbClr val="E35500"/>
              </a:solidFill>
              <a:effectLst/>
              <a:uLnTx/>
              <a:uFillTx/>
              <a:latin typeface="Arial"/>
              <a:ea typeface="Arial Unicode MS"/>
            </a:endParaRPr>
          </a:p>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400" b="1">
                <a:solidFill>
                  <a:srgbClr val="E35500"/>
                </a:solidFill>
                <a:ea typeface="Arial Unicode MS"/>
                <a:cs typeface="Arial Unicode MS"/>
              </a:defRPr>
            </a:pPr>
            <a:r>
              <a:rPr kumimoji="0" lang="en-US" sz="800" b="1" i="0" u="none" strike="noStrike" kern="1200" cap="none" spc="0" normalizeH="0" baseline="0" noProof="0">
                <a:ln>
                  <a:noFill/>
                </a:ln>
                <a:solidFill>
                  <a:srgbClr val="E35500"/>
                </a:solidFill>
                <a:effectLst/>
                <a:uLnTx/>
                <a:uFillTx/>
                <a:latin typeface="Arial"/>
                <a:ea typeface="Arial Unicode MS"/>
              </a:rPr>
              <a:t>(2.340 vocational student) </a:t>
            </a:r>
          </a:p>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400" b="1">
                <a:solidFill>
                  <a:srgbClr val="E35500"/>
                </a:solidFill>
                <a:ea typeface="Arial Unicode MS"/>
                <a:cs typeface="Arial Unicode MS"/>
              </a:defRPr>
            </a:pPr>
            <a:endParaRPr kumimoji="0" lang="en-US" sz="1400" b="1" i="0" u="none" strike="noStrike" kern="1200" cap="none" spc="0" normalizeH="0" baseline="0" noProof="0">
              <a:ln>
                <a:noFill/>
              </a:ln>
              <a:solidFill>
                <a:srgbClr val="E35500"/>
              </a:solidFill>
              <a:effectLst/>
              <a:uLnTx/>
              <a:uFillTx/>
              <a:latin typeface="Arial"/>
              <a:ea typeface="Arial Unicode MS"/>
            </a:endParaRPr>
          </a:p>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400" b="1">
                <a:solidFill>
                  <a:srgbClr val="E35500"/>
                </a:solidFill>
                <a:ea typeface="Arial Unicode MS"/>
                <a:cs typeface="Arial Unicode MS"/>
              </a:defRPr>
            </a:pPr>
            <a:endParaRPr kumimoji="0" sz="1400" b="1" i="0" u="none" strike="noStrike" kern="0" cap="none" spc="0" normalizeH="0" baseline="0" noProof="0">
              <a:ln>
                <a:noFill/>
              </a:ln>
              <a:solidFill>
                <a:srgbClr val="E35500"/>
              </a:solidFill>
              <a:effectLst/>
              <a:uLnTx/>
              <a:uFillTx/>
              <a:latin typeface="Arial"/>
              <a:ea typeface="Arial Unicode MS" pitchFamily="34" charset="-128"/>
              <a:cs typeface="Arial Unicode MS" pitchFamily="34" charset="-128"/>
            </a:endParaRPr>
          </a:p>
        </p:txBody>
      </p:sp>
      <p:sp>
        <p:nvSpPr>
          <p:cNvPr id="65" name="Textfeld 64">
            <a:extLst>
              <a:ext uri="{FF2B5EF4-FFF2-40B4-BE49-F238E27FC236}">
                <a16:creationId xmlns:a16="http://schemas.microsoft.com/office/drawing/2014/main" id="{E1259892-F507-43F8-B07F-A042F1F8AFAB}"/>
              </a:ext>
            </a:extLst>
          </p:cNvPr>
          <p:cNvSpPr txBox="1"/>
          <p:nvPr/>
        </p:nvSpPr>
        <p:spPr>
          <a:xfrm>
            <a:off x="4414651" y="3447608"/>
            <a:ext cx="1444892" cy="723275"/>
          </a:xfrm>
          <a:prstGeom prst="rect">
            <a:avLst/>
          </a:prstGeom>
          <a:noFill/>
        </p:spPr>
        <p:txBody>
          <a:bodyPr rot="0" spcFirstLastPara="0" vertOverflow="overflow" horzOverflow="overflow" vert="horz" wrap="square" lIns="0" tIns="0" rIns="0" bIns="0" numCol="1" spcCol="0" fromWordArt="0" anchor="t" anchorCtr="0" forceAA="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400" b="1">
                <a:solidFill>
                  <a:srgbClr val="E35500"/>
                </a:solidFill>
                <a:ea typeface="Arial Unicode MS"/>
              </a:defRPr>
            </a:pPr>
            <a:r>
              <a:rPr kumimoji="0" sz="1400" b="1" i="0" u="none" strike="noStrike" kern="1200" cap="none" spc="0" normalizeH="0" baseline="0" noProof="0">
                <a:ln>
                  <a:noFill/>
                </a:ln>
                <a:solidFill>
                  <a:srgbClr val="E35500"/>
                </a:solidFill>
                <a:effectLst/>
                <a:uLnTx/>
                <a:uFillTx/>
                <a:latin typeface="Arial"/>
                <a:ea typeface="Arial Unicode MS"/>
                <a:cs typeface="+mn-cs"/>
              </a:rPr>
              <a:t>90 schools</a:t>
            </a:r>
            <a:endParaRPr kumimoji="0" lang="en-US" sz="1400" b="1" i="0" u="none" strike="noStrike" kern="1200" cap="none" spc="0" normalizeH="0" baseline="0" noProof="0">
              <a:ln>
                <a:noFill/>
              </a:ln>
              <a:solidFill>
                <a:srgbClr val="E35500"/>
              </a:solidFill>
              <a:effectLst/>
              <a:uLnTx/>
              <a:uFillTx/>
              <a:latin typeface="Arial"/>
              <a:ea typeface="Arial Unicode MS"/>
              <a:cs typeface="+mn-cs"/>
            </a:endParaRPr>
          </a:p>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400" b="1">
                <a:solidFill>
                  <a:srgbClr val="E35500"/>
                </a:solidFill>
                <a:ea typeface="Arial Unicode MS"/>
              </a:defRPr>
            </a:pPr>
            <a:r>
              <a:rPr kumimoji="0" lang="en-US" sz="800" b="1" i="0" u="none" strike="noStrike" kern="1200" cap="none" spc="0" normalizeH="0" baseline="0" noProof="0">
                <a:ln>
                  <a:noFill/>
                </a:ln>
                <a:solidFill>
                  <a:srgbClr val="E35500"/>
                </a:solidFill>
                <a:effectLst/>
                <a:uLnTx/>
                <a:uFillTx/>
                <a:latin typeface="Arial"/>
                <a:ea typeface="Arial Unicode MS"/>
                <a:cs typeface="+mn-cs"/>
              </a:rPr>
              <a:t>(8.100 vocational student) </a:t>
            </a:r>
          </a:p>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400" b="1">
                <a:solidFill>
                  <a:srgbClr val="E35500"/>
                </a:solidFill>
                <a:ea typeface="Arial Unicode MS"/>
              </a:defRPr>
            </a:pPr>
            <a:endParaRPr kumimoji="0" sz="1400" b="1" i="0" u="none" strike="noStrike" kern="1200" cap="none" spc="0" normalizeH="0" baseline="0" noProof="0">
              <a:ln>
                <a:noFill/>
              </a:ln>
              <a:solidFill>
                <a:srgbClr val="E35500"/>
              </a:solidFill>
              <a:effectLst/>
              <a:uLnTx/>
              <a:uFillTx/>
              <a:latin typeface="Arial"/>
              <a:ea typeface="Arial Unicode MS"/>
              <a:cs typeface="+mn-cs"/>
            </a:endParaRPr>
          </a:p>
        </p:txBody>
      </p:sp>
      <p:pic>
        <p:nvPicPr>
          <p:cNvPr id="67" name="Picture 6">
            <a:extLst>
              <a:ext uri="{FF2B5EF4-FFF2-40B4-BE49-F238E27FC236}">
                <a16:creationId xmlns:a16="http://schemas.microsoft.com/office/drawing/2014/main" id="{4A215436-23EF-4B15-AC57-50AB41E721F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0357" y="720353"/>
            <a:ext cx="1805982" cy="71308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6" name="Textfeld 65">
            <a:extLst>
              <a:ext uri="{FF2B5EF4-FFF2-40B4-BE49-F238E27FC236}">
                <a16:creationId xmlns:a16="http://schemas.microsoft.com/office/drawing/2014/main" id="{D79CEAE4-888A-4610-B6D2-DD4392F5DF5A}"/>
              </a:ext>
            </a:extLst>
          </p:cNvPr>
          <p:cNvSpPr txBox="1"/>
          <p:nvPr/>
        </p:nvSpPr>
        <p:spPr>
          <a:xfrm>
            <a:off x="5782092" y="4381681"/>
            <a:ext cx="1524852" cy="400110"/>
          </a:xfrm>
          <a:prstGeom prst="rect">
            <a:avLst/>
          </a:prstGeom>
          <a:noFill/>
        </p:spPr>
        <p:txBody>
          <a:bodyPr rot="0" spcFirstLastPara="0" vertOverflow="overflow" horzOverflow="overflow" vert="horz" wrap="square" lIns="0" tIns="0" rIns="0" bIns="0" numCol="1" spcCol="0" fromWordArt="0" anchor="t" anchorCtr="0" forceAA="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400" b="1">
                <a:solidFill>
                  <a:srgbClr val="E35500"/>
                </a:solidFill>
                <a:ea typeface="Arial Unicode MS"/>
              </a:defRPr>
            </a:pPr>
            <a:r>
              <a:rPr kumimoji="0" sz="1400" b="1" i="0" u="none" strike="noStrike" kern="1200" cap="none" spc="0" normalizeH="0" baseline="0" noProof="0">
                <a:ln>
                  <a:noFill/>
                </a:ln>
                <a:solidFill>
                  <a:srgbClr val="E35500"/>
                </a:solidFill>
                <a:effectLst/>
                <a:uLnTx/>
                <a:uFillTx/>
                <a:latin typeface="Arial"/>
                <a:ea typeface="Arial Unicode MS"/>
                <a:cs typeface="+mn-cs"/>
              </a:rPr>
              <a:t>270 schools</a:t>
            </a:r>
            <a:endParaRPr kumimoji="0" lang="en-US" sz="1400" b="1" i="0" u="none" strike="noStrike" kern="1200" cap="none" spc="0" normalizeH="0" baseline="0" noProof="0">
              <a:ln>
                <a:noFill/>
              </a:ln>
              <a:solidFill>
                <a:srgbClr val="E35500"/>
              </a:solidFill>
              <a:effectLst/>
              <a:uLnTx/>
              <a:uFillTx/>
              <a:latin typeface="Arial"/>
              <a:ea typeface="Arial Unicode MS"/>
              <a:cs typeface="+mn-cs"/>
            </a:endParaRPr>
          </a:p>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sz="1400" b="1">
                <a:solidFill>
                  <a:srgbClr val="E35500"/>
                </a:solidFill>
                <a:ea typeface="Arial Unicode MS"/>
              </a:defRPr>
            </a:pPr>
            <a:r>
              <a:rPr kumimoji="0" lang="en-US" sz="800" b="1" i="0" u="none" strike="noStrike" kern="1200" cap="none" spc="0" normalizeH="0" baseline="0" noProof="0">
                <a:ln>
                  <a:noFill/>
                </a:ln>
                <a:solidFill>
                  <a:srgbClr val="E35500"/>
                </a:solidFill>
                <a:effectLst/>
                <a:uLnTx/>
                <a:uFillTx/>
                <a:latin typeface="Arial"/>
                <a:ea typeface="Arial Unicode MS"/>
                <a:cs typeface="+mn-cs"/>
              </a:rPr>
              <a:t>(24.300 </a:t>
            </a:r>
            <a:r>
              <a:rPr kumimoji="0" lang="de-DE" sz="800" b="1" i="0" u="none" strike="noStrike" kern="1200" cap="none" spc="0" normalizeH="0" baseline="0" noProof="0" err="1">
                <a:ln>
                  <a:noFill/>
                </a:ln>
                <a:solidFill>
                  <a:srgbClr val="E35500"/>
                </a:solidFill>
                <a:effectLst/>
                <a:uLnTx/>
                <a:uFillTx/>
                <a:latin typeface="Arial"/>
                <a:ea typeface="Arial Unicode MS"/>
                <a:cs typeface="+mn-cs"/>
              </a:rPr>
              <a:t>vocational</a:t>
            </a:r>
            <a:r>
              <a:rPr kumimoji="0" lang="de-DE" sz="800" b="1" i="0" u="none" strike="noStrike" kern="1200" cap="none" spc="0" normalizeH="0" baseline="0" noProof="0">
                <a:ln>
                  <a:noFill/>
                </a:ln>
                <a:solidFill>
                  <a:srgbClr val="E35500"/>
                </a:solidFill>
                <a:effectLst/>
                <a:uLnTx/>
                <a:uFillTx/>
                <a:latin typeface="Arial"/>
                <a:ea typeface="Arial Unicode MS"/>
                <a:cs typeface="+mn-cs"/>
              </a:rPr>
              <a:t> </a:t>
            </a:r>
            <a:r>
              <a:rPr kumimoji="0" lang="de-DE" sz="800" b="1" i="0" u="none" strike="noStrike" kern="1200" cap="none" spc="0" normalizeH="0" baseline="0" noProof="0" err="1">
                <a:ln>
                  <a:noFill/>
                </a:ln>
                <a:solidFill>
                  <a:srgbClr val="E35500"/>
                </a:solidFill>
                <a:effectLst/>
                <a:uLnTx/>
                <a:uFillTx/>
                <a:latin typeface="Arial"/>
                <a:ea typeface="Arial Unicode MS"/>
                <a:cs typeface="+mn-cs"/>
              </a:rPr>
              <a:t>student</a:t>
            </a:r>
            <a:r>
              <a:rPr kumimoji="0" lang="en-US" sz="800" b="1" i="0" u="none" strike="noStrike" kern="1200" cap="none" spc="0" normalizeH="0" baseline="0" noProof="0">
                <a:ln>
                  <a:noFill/>
                </a:ln>
                <a:solidFill>
                  <a:srgbClr val="E35500"/>
                </a:solidFill>
                <a:effectLst/>
                <a:uLnTx/>
                <a:uFillTx/>
                <a:latin typeface="Arial"/>
                <a:ea typeface="Arial Unicode MS"/>
                <a:cs typeface="+mn-cs"/>
              </a:rPr>
              <a:t>)</a:t>
            </a:r>
            <a:r>
              <a:rPr kumimoji="0" sz="800" b="1" i="0" u="none" strike="noStrike" kern="1200" cap="none" spc="0" normalizeH="0" baseline="0" noProof="0">
                <a:ln>
                  <a:noFill/>
                </a:ln>
                <a:solidFill>
                  <a:srgbClr val="E35500"/>
                </a:solidFill>
                <a:effectLst/>
                <a:uLnTx/>
                <a:uFillTx/>
                <a:latin typeface="Arial"/>
                <a:ea typeface="Arial Unicode MS"/>
                <a:cs typeface="+mn-cs"/>
              </a:rPr>
              <a:t> </a:t>
            </a:r>
          </a:p>
        </p:txBody>
      </p:sp>
      <p:pic>
        <p:nvPicPr>
          <p:cNvPr id="8" name="Grafik 7">
            <a:extLst>
              <a:ext uri="{FF2B5EF4-FFF2-40B4-BE49-F238E27FC236}">
                <a16:creationId xmlns:a16="http://schemas.microsoft.com/office/drawing/2014/main" id="{106241C0-2092-4C96-BB29-5C6A6F3ECF6D}"/>
              </a:ext>
            </a:extLst>
          </p:cNvPr>
          <p:cNvPicPr>
            <a:picLocks noChangeAspect="1"/>
          </p:cNvPicPr>
          <p:nvPr/>
        </p:nvPicPr>
        <p:blipFill>
          <a:blip r:embed="rId10"/>
          <a:stretch>
            <a:fillRect/>
          </a:stretch>
        </p:blipFill>
        <p:spPr>
          <a:xfrm>
            <a:off x="8660526" y="5919669"/>
            <a:ext cx="1048603" cy="310923"/>
          </a:xfrm>
          <a:prstGeom prst="rect">
            <a:avLst/>
          </a:prstGeom>
        </p:spPr>
      </p:pic>
      <p:pic>
        <p:nvPicPr>
          <p:cNvPr id="59" name="Picture 6" descr="SAP UCC  University Competence Center ">
            <a:extLst>
              <a:ext uri="{FF2B5EF4-FFF2-40B4-BE49-F238E27FC236}">
                <a16:creationId xmlns:a16="http://schemas.microsoft.com/office/drawing/2014/main" id="{20DA8502-9599-4CD8-9A72-8F03CC16D3D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97402" y="4061611"/>
            <a:ext cx="254773" cy="344964"/>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Home - SAP4school IUS - SAP an beruflichen Schulen">
            <a:extLst>
              <a:ext uri="{FF2B5EF4-FFF2-40B4-BE49-F238E27FC236}">
                <a16:creationId xmlns:a16="http://schemas.microsoft.com/office/drawing/2014/main" id="{BE40F9F1-5E0E-4DF9-BF49-E2DE4D4A94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4403" y="3976733"/>
            <a:ext cx="992815" cy="456674"/>
          </a:xfrm>
          <a:prstGeom prst="rect">
            <a:avLst/>
          </a:prstGeom>
          <a:noFill/>
          <a:extLst>
            <a:ext uri="{909E8E84-426E-40DD-AFC4-6F175D3DCCD1}">
              <a14:hiddenFill xmlns:a14="http://schemas.microsoft.com/office/drawing/2010/main">
                <a:solidFill>
                  <a:srgbClr val="FFFFFF"/>
                </a:solidFill>
              </a14:hiddenFill>
            </a:ext>
          </a:extLst>
        </p:spPr>
      </p:pic>
      <p:pic>
        <p:nvPicPr>
          <p:cNvPr id="68" name="Grafik 67">
            <a:extLst>
              <a:ext uri="{FF2B5EF4-FFF2-40B4-BE49-F238E27FC236}">
                <a16:creationId xmlns:a16="http://schemas.microsoft.com/office/drawing/2014/main" id="{D5ED21BC-D4E2-4ED2-93F8-38B645B12E35}"/>
              </a:ext>
            </a:extLst>
          </p:cNvPr>
          <p:cNvPicPr>
            <a:picLocks noChangeAspect="1"/>
          </p:cNvPicPr>
          <p:nvPr/>
        </p:nvPicPr>
        <p:blipFill>
          <a:blip r:embed="rId10"/>
          <a:stretch>
            <a:fillRect/>
          </a:stretch>
        </p:blipFill>
        <p:spPr>
          <a:xfrm>
            <a:off x="2564455" y="4062906"/>
            <a:ext cx="1048603" cy="310923"/>
          </a:xfrm>
          <a:prstGeom prst="rect">
            <a:avLst/>
          </a:prstGeom>
        </p:spPr>
      </p:pic>
      <p:pic>
        <p:nvPicPr>
          <p:cNvPr id="69" name="Picture 6" descr="SAP UCC  University Competence Center ">
            <a:extLst>
              <a:ext uri="{FF2B5EF4-FFF2-40B4-BE49-F238E27FC236}">
                <a16:creationId xmlns:a16="http://schemas.microsoft.com/office/drawing/2014/main" id="{2C45AF48-E5AA-4E5D-816A-45A6F41A67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13448" y="3311696"/>
            <a:ext cx="254773" cy="344964"/>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ome - SAP4school IUS - SAP an beruflichen Schulen">
            <a:extLst>
              <a:ext uri="{FF2B5EF4-FFF2-40B4-BE49-F238E27FC236}">
                <a16:creationId xmlns:a16="http://schemas.microsoft.com/office/drawing/2014/main" id="{E144E733-8CA4-41D7-9830-35DD3432DE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8221" y="3265086"/>
            <a:ext cx="992815" cy="456674"/>
          </a:xfrm>
          <a:prstGeom prst="rect">
            <a:avLst/>
          </a:prstGeom>
          <a:noFill/>
          <a:extLst>
            <a:ext uri="{909E8E84-426E-40DD-AFC4-6F175D3DCCD1}">
              <a14:hiddenFill xmlns:a14="http://schemas.microsoft.com/office/drawing/2010/main">
                <a:solidFill>
                  <a:srgbClr val="FFFFFF"/>
                </a:solidFill>
              </a14:hiddenFill>
            </a:ext>
          </a:extLst>
        </p:spPr>
      </p:pic>
      <p:pic>
        <p:nvPicPr>
          <p:cNvPr id="71" name="SAP Logo" descr="SAP Logo" title="SAP Logo">
            <a:extLst>
              <a:ext uri="{FF2B5EF4-FFF2-40B4-BE49-F238E27FC236}">
                <a16:creationId xmlns:a16="http://schemas.microsoft.com/office/drawing/2014/main" id="{6277217D-908B-4C67-924E-B666869D96EF}"/>
              </a:ext>
            </a:extLst>
          </p:cNvPr>
          <p:cNvPicPr>
            <a:picLocks noChangeAspect="1"/>
          </p:cNvPicPr>
          <p:nvPr/>
        </p:nvPicPr>
        <p:blipFill rotWithShape="1">
          <a:blip r:embed="rId11"/>
          <a:srcRect l="60072" t="-6628" r="-5436" b="1245"/>
          <a:stretch/>
        </p:blipFill>
        <p:spPr>
          <a:xfrm>
            <a:off x="2151729" y="2337167"/>
            <a:ext cx="617813" cy="259408"/>
          </a:xfrm>
          <a:prstGeom prst="rect">
            <a:avLst/>
          </a:prstGeom>
        </p:spPr>
      </p:pic>
      <p:pic>
        <p:nvPicPr>
          <p:cNvPr id="72" name="SAP Logo" descr="SAP Logo" title="SAP Logo">
            <a:extLst>
              <a:ext uri="{FF2B5EF4-FFF2-40B4-BE49-F238E27FC236}">
                <a16:creationId xmlns:a16="http://schemas.microsoft.com/office/drawing/2014/main" id="{CE47497F-48E8-48F1-980C-60EB74582281}"/>
              </a:ext>
            </a:extLst>
          </p:cNvPr>
          <p:cNvPicPr>
            <a:picLocks noChangeAspect="1"/>
          </p:cNvPicPr>
          <p:nvPr/>
        </p:nvPicPr>
        <p:blipFill rotWithShape="1">
          <a:blip r:embed="rId11"/>
          <a:srcRect l="60072" t="-6628" r="-5436" b="1245"/>
          <a:stretch/>
        </p:blipFill>
        <p:spPr>
          <a:xfrm>
            <a:off x="8433358" y="3337338"/>
            <a:ext cx="617813" cy="259408"/>
          </a:xfrm>
          <a:prstGeom prst="rect">
            <a:avLst/>
          </a:prstGeom>
        </p:spPr>
      </p:pic>
      <p:pic>
        <p:nvPicPr>
          <p:cNvPr id="73" name="SAP Logo" descr="SAP Logo" title="SAP Logo">
            <a:extLst>
              <a:ext uri="{FF2B5EF4-FFF2-40B4-BE49-F238E27FC236}">
                <a16:creationId xmlns:a16="http://schemas.microsoft.com/office/drawing/2014/main" id="{A954C5FB-BB6E-440F-816C-08552D417331}"/>
              </a:ext>
            </a:extLst>
          </p:cNvPr>
          <p:cNvPicPr>
            <a:picLocks noChangeAspect="1"/>
          </p:cNvPicPr>
          <p:nvPr/>
        </p:nvPicPr>
        <p:blipFill rotWithShape="1">
          <a:blip r:embed="rId11"/>
          <a:srcRect l="60072" t="-6628" r="-5436" b="1245"/>
          <a:stretch/>
        </p:blipFill>
        <p:spPr>
          <a:xfrm>
            <a:off x="3703147" y="4035481"/>
            <a:ext cx="617813" cy="259408"/>
          </a:xfrm>
          <a:prstGeom prst="rect">
            <a:avLst/>
          </a:prstGeom>
        </p:spPr>
      </p:pic>
    </p:spTree>
    <p:extLst>
      <p:ext uri="{BB962C8B-B14F-4D97-AF65-F5344CB8AC3E}">
        <p14:creationId xmlns:p14="http://schemas.microsoft.com/office/powerpoint/2010/main" val="3092395757"/>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E3D28BF-2DD4-492D-9399-3F77BA31CF0A}"/>
              </a:ext>
            </a:extLst>
          </p:cNvPr>
          <p:cNvSpPr/>
          <p:nvPr/>
        </p:nvSpPr>
        <p:spPr>
          <a:xfrm>
            <a:off x="9753931" y="5573862"/>
            <a:ext cx="2050561" cy="230832"/>
          </a:xfrm>
          <a:prstGeom prst="rect">
            <a:avLst/>
          </a:prstGeom>
        </p:spPr>
        <p:txBody>
          <a:bodyPr wrap="none">
            <a:spAutoFit/>
          </a:bodyPr>
          <a:lstStyle/>
          <a:p>
            <a:pPr>
              <a:spcAft>
                <a:spcPts val="1000"/>
              </a:spcAft>
            </a:pPr>
            <a:r>
              <a:rPr lang="de-DE" sz="900" i="1">
                <a:solidFill>
                  <a:srgbClr val="44546A"/>
                </a:solidFill>
                <a:latin typeface="Arial" panose="020B0604020202020204" pitchFamily="34" charset="0"/>
                <a:ea typeface="Calibri" panose="020F0502020204030204" pitchFamily="34" charset="0"/>
                <a:cs typeface="Times New Roman" panose="02020603050405020304" pitchFamily="18" charset="0"/>
              </a:rPr>
              <a:t>Abbildung Modules SAP4school IUS</a:t>
            </a:r>
            <a:endParaRPr lang="de-DE" sz="900" i="1">
              <a:solidFill>
                <a:srgbClr val="44546A"/>
              </a:solidFill>
              <a:latin typeface="Calibri" panose="020F0502020204030204" pitchFamily="34" charset="0"/>
              <a:ea typeface="Calibri" panose="020F0502020204030204" pitchFamily="34" charset="0"/>
              <a:cs typeface="Times New Roman" panose="02020603050405020304" pitchFamily="18" charset="0"/>
            </a:endParaRPr>
          </a:p>
        </p:txBody>
      </p:sp>
      <p:cxnSp>
        <p:nvCxnSpPr>
          <p:cNvPr id="8" name="Straight Connector 7">
            <a:extLst>
              <a:ext uri="{FF2B5EF4-FFF2-40B4-BE49-F238E27FC236}">
                <a16:creationId xmlns:a16="http://schemas.microsoft.com/office/drawing/2014/main" id="{D5DF21B0-43CE-4277-BF67-8A31C3B5B12F}"/>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9FF0A54D-E267-42F7-92C5-92BA47E28C7D}"/>
              </a:ext>
            </a:extLst>
          </p:cNvPr>
          <p:cNvSpPr>
            <a:spLocks noGrp="1"/>
          </p:cNvSpPr>
          <p:nvPr>
            <p:ph type="title"/>
          </p:nvPr>
        </p:nvSpPr>
        <p:spPr>
          <a:xfrm>
            <a:off x="350912" y="362451"/>
            <a:ext cx="11697538" cy="755956"/>
          </a:xfrm>
        </p:spPr>
        <p:txBody>
          <a:bodyPr>
            <a:normAutofit/>
          </a:bodyPr>
          <a:lstStyle/>
          <a:p>
            <a:r>
              <a:rPr lang="en-US" sz="3200">
                <a:solidFill>
                  <a:srgbClr val="FFC000"/>
                </a:solidFill>
              </a:rPr>
              <a:t> </a:t>
            </a:r>
            <a:r>
              <a:rPr lang="en-US" sz="2400" err="1"/>
              <a:t>Materialangebot</a:t>
            </a:r>
            <a:r>
              <a:rPr lang="en-US" sz="2400"/>
              <a:t> SAP4school </a:t>
            </a:r>
            <a:r>
              <a:rPr lang="en-US" sz="2400">
                <a:hlinkClick r:id="rId2">
                  <a:extLst>
                    <a:ext uri="{A12FA001-AC4F-418D-AE19-62706E023703}">
                      <ahyp:hlinkClr xmlns:ahyp="http://schemas.microsoft.com/office/drawing/2018/hyperlinkcolor" val="tx"/>
                    </a:ext>
                  </a:extLst>
                </a:hlinkClick>
              </a:rPr>
              <a:t>IUS</a:t>
            </a:r>
            <a:endParaRPr lang="zh-HK" altLang="en-US" sz="2400"/>
          </a:p>
        </p:txBody>
      </p:sp>
      <p:pic>
        <p:nvPicPr>
          <p:cNvPr id="10" name="Picture 9">
            <a:extLst>
              <a:ext uri="{FF2B5EF4-FFF2-40B4-BE49-F238E27FC236}">
                <a16:creationId xmlns:a16="http://schemas.microsoft.com/office/drawing/2014/main" id="{5D284776-FFA3-492A-ABA2-75B83A422623}"/>
              </a:ext>
            </a:extLst>
          </p:cNvPr>
          <p:cNvPicPr>
            <a:picLocks noChangeAspect="1"/>
          </p:cNvPicPr>
          <p:nvPr/>
        </p:nvPicPr>
        <p:blipFill>
          <a:blip r:embed="rId3"/>
          <a:stretch>
            <a:fillRect/>
          </a:stretch>
        </p:blipFill>
        <p:spPr>
          <a:xfrm>
            <a:off x="10742825" y="389875"/>
            <a:ext cx="714991" cy="388172"/>
          </a:xfrm>
          <a:prstGeom prst="rect">
            <a:avLst/>
          </a:prstGeom>
        </p:spPr>
      </p:pic>
      <p:grpSp>
        <p:nvGrpSpPr>
          <p:cNvPr id="17" name="Group 16">
            <a:extLst>
              <a:ext uri="{FF2B5EF4-FFF2-40B4-BE49-F238E27FC236}">
                <a16:creationId xmlns:a16="http://schemas.microsoft.com/office/drawing/2014/main" id="{86896C5B-0C05-4252-96CC-DF8635065E83}"/>
              </a:ext>
            </a:extLst>
          </p:cNvPr>
          <p:cNvGrpSpPr/>
          <p:nvPr/>
        </p:nvGrpSpPr>
        <p:grpSpPr>
          <a:xfrm>
            <a:off x="4983215" y="1799173"/>
            <a:ext cx="6821277" cy="3774689"/>
            <a:chOff x="4463434" y="1541655"/>
            <a:chExt cx="7276079" cy="3774689"/>
          </a:xfrm>
        </p:grpSpPr>
        <p:pic>
          <p:nvPicPr>
            <p:cNvPr id="4" name="Picture 3">
              <a:extLst>
                <a:ext uri="{FF2B5EF4-FFF2-40B4-BE49-F238E27FC236}">
                  <a16:creationId xmlns:a16="http://schemas.microsoft.com/office/drawing/2014/main" id="{832ED368-D8E6-4C3A-9288-12B8B7F9F0E8}"/>
                </a:ext>
              </a:extLst>
            </p:cNvPr>
            <p:cNvPicPr>
              <a:picLocks noChangeAspect="1"/>
            </p:cNvPicPr>
            <p:nvPr/>
          </p:nvPicPr>
          <p:blipFill>
            <a:blip r:embed="rId4"/>
            <a:stretch>
              <a:fillRect/>
            </a:stretch>
          </p:blipFill>
          <p:spPr>
            <a:xfrm>
              <a:off x="5680917" y="1541655"/>
              <a:ext cx="6058596" cy="3774689"/>
            </a:xfrm>
            <a:prstGeom prst="rect">
              <a:avLst/>
            </a:prstGeom>
          </p:spPr>
        </p:pic>
        <p:sp>
          <p:nvSpPr>
            <p:cNvPr id="11" name="TextBox 10">
              <a:extLst>
                <a:ext uri="{FF2B5EF4-FFF2-40B4-BE49-F238E27FC236}">
                  <a16:creationId xmlns:a16="http://schemas.microsoft.com/office/drawing/2014/main" id="{96644B52-D2F7-4217-B4F7-38F744B78300}"/>
                </a:ext>
              </a:extLst>
            </p:cNvPr>
            <p:cNvSpPr txBox="1"/>
            <p:nvPr/>
          </p:nvSpPr>
          <p:spPr>
            <a:xfrm>
              <a:off x="4488712" y="4876594"/>
              <a:ext cx="1366886" cy="184666"/>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GB" sz="1200" b="1" kern="0" err="1">
                  <a:solidFill>
                    <a:schemeClr val="tx1">
                      <a:lumMod val="50000"/>
                      <a:lumOff val="50000"/>
                    </a:schemeClr>
                  </a:solidFill>
                  <a:ea typeface="Arial Unicode MS" pitchFamily="34" charset="-128"/>
                  <a:cs typeface="Arial Unicode MS" pitchFamily="34" charset="-128"/>
                </a:rPr>
                <a:t>Basismodule</a:t>
              </a:r>
              <a:endParaRPr lang="en-DE" sz="1200" b="1" kern="0">
                <a:solidFill>
                  <a:schemeClr val="tx1">
                    <a:lumMod val="50000"/>
                    <a:lumOff val="50000"/>
                  </a:schemeClr>
                </a:solidFill>
                <a:ea typeface="Arial Unicode MS" pitchFamily="34" charset="-128"/>
                <a:cs typeface="Arial Unicode MS" pitchFamily="34" charset="-128"/>
              </a:endParaRPr>
            </a:p>
          </p:txBody>
        </p:sp>
        <p:sp>
          <p:nvSpPr>
            <p:cNvPr id="12" name="TextBox 11">
              <a:extLst>
                <a:ext uri="{FF2B5EF4-FFF2-40B4-BE49-F238E27FC236}">
                  <a16:creationId xmlns:a16="http://schemas.microsoft.com/office/drawing/2014/main" id="{5FFDD40B-977E-442C-956B-32B72FB69AE9}"/>
                </a:ext>
              </a:extLst>
            </p:cNvPr>
            <p:cNvSpPr txBox="1"/>
            <p:nvPr/>
          </p:nvSpPr>
          <p:spPr>
            <a:xfrm>
              <a:off x="4463434" y="3955866"/>
              <a:ext cx="1366886" cy="369332"/>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GB" sz="1200" b="1" kern="0" err="1">
                  <a:solidFill>
                    <a:schemeClr val="tx1">
                      <a:lumMod val="50000"/>
                      <a:lumOff val="50000"/>
                    </a:schemeClr>
                  </a:solidFill>
                  <a:ea typeface="Arial Unicode MS" pitchFamily="34" charset="-128"/>
                  <a:cs typeface="Arial Unicode MS" pitchFamily="34" charset="-128"/>
                </a:rPr>
                <a:t>Basismodule</a:t>
              </a:r>
              <a:r>
                <a:rPr lang="en-GB" sz="1200" b="1" kern="0">
                  <a:solidFill>
                    <a:schemeClr val="tx1">
                      <a:lumMod val="50000"/>
                      <a:lumOff val="50000"/>
                    </a:schemeClr>
                  </a:solidFill>
                  <a:ea typeface="Arial Unicode MS" pitchFamily="34" charset="-128"/>
                  <a:cs typeface="Arial Unicode MS" pitchFamily="34" charset="-128"/>
                </a:rPr>
                <a:t> </a:t>
              </a:r>
              <a:r>
                <a:rPr lang="en-GB" sz="1200" b="1" kern="0" err="1">
                  <a:solidFill>
                    <a:schemeClr val="tx1">
                      <a:lumMod val="50000"/>
                      <a:lumOff val="50000"/>
                    </a:schemeClr>
                  </a:solidFill>
                  <a:ea typeface="Arial Unicode MS" pitchFamily="34" charset="-128"/>
                  <a:cs typeface="Arial Unicode MS" pitchFamily="34" charset="-128"/>
                </a:rPr>
                <a:t>spezialiserung</a:t>
              </a:r>
              <a:endParaRPr lang="en-DE" sz="1200" b="1" kern="0">
                <a:solidFill>
                  <a:schemeClr val="tx1">
                    <a:lumMod val="50000"/>
                    <a:lumOff val="50000"/>
                  </a:schemeClr>
                </a:solidFill>
                <a:ea typeface="Arial Unicode MS" pitchFamily="34" charset="-128"/>
                <a:cs typeface="Arial Unicode MS" pitchFamily="34" charset="-128"/>
              </a:endParaRPr>
            </a:p>
          </p:txBody>
        </p:sp>
        <p:sp>
          <p:nvSpPr>
            <p:cNvPr id="13" name="TextBox 12">
              <a:extLst>
                <a:ext uri="{FF2B5EF4-FFF2-40B4-BE49-F238E27FC236}">
                  <a16:creationId xmlns:a16="http://schemas.microsoft.com/office/drawing/2014/main" id="{9E9F7510-8E4A-43A8-A420-BAC8FF5AC001}"/>
                </a:ext>
              </a:extLst>
            </p:cNvPr>
            <p:cNvSpPr txBox="1"/>
            <p:nvPr/>
          </p:nvSpPr>
          <p:spPr>
            <a:xfrm>
              <a:off x="4563626" y="3035138"/>
              <a:ext cx="972378" cy="369332"/>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GB" sz="1200" b="1" kern="0" err="1">
                  <a:solidFill>
                    <a:schemeClr val="tx1">
                      <a:lumMod val="50000"/>
                      <a:lumOff val="50000"/>
                    </a:schemeClr>
                  </a:solidFill>
                  <a:ea typeface="Arial Unicode MS" pitchFamily="34" charset="-128"/>
                  <a:cs typeface="Arial Unicode MS" pitchFamily="34" charset="-128"/>
                </a:rPr>
                <a:t>Vertiefungs</a:t>
              </a:r>
              <a:r>
                <a:rPr lang="en-GB" sz="1200" b="1" kern="0">
                  <a:solidFill>
                    <a:schemeClr val="tx1">
                      <a:lumMod val="50000"/>
                      <a:lumOff val="50000"/>
                    </a:schemeClr>
                  </a:solidFill>
                  <a:ea typeface="Arial Unicode MS" pitchFamily="34" charset="-128"/>
                  <a:cs typeface="Arial Unicode MS" pitchFamily="34" charset="-128"/>
                </a:rPr>
                <a:t>-module</a:t>
              </a:r>
              <a:endParaRPr lang="en-DE" sz="1200" b="1" kern="0" err="1">
                <a:solidFill>
                  <a:schemeClr val="tx1">
                    <a:lumMod val="50000"/>
                    <a:lumOff val="50000"/>
                  </a:schemeClr>
                </a:solidFill>
                <a:ea typeface="Arial Unicode MS" pitchFamily="34" charset="-128"/>
                <a:cs typeface="Arial Unicode MS" pitchFamily="34" charset="-128"/>
              </a:endParaRPr>
            </a:p>
          </p:txBody>
        </p:sp>
        <p:sp>
          <p:nvSpPr>
            <p:cNvPr id="16" name="TextBox 15">
              <a:extLst>
                <a:ext uri="{FF2B5EF4-FFF2-40B4-BE49-F238E27FC236}">
                  <a16:creationId xmlns:a16="http://schemas.microsoft.com/office/drawing/2014/main" id="{8ABC51AE-46E1-4BDB-A129-20EAEF845E09}"/>
                </a:ext>
              </a:extLst>
            </p:cNvPr>
            <p:cNvSpPr txBox="1"/>
            <p:nvPr/>
          </p:nvSpPr>
          <p:spPr>
            <a:xfrm>
              <a:off x="4550189" y="1982873"/>
              <a:ext cx="1058272" cy="184666"/>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GB" sz="1200" b="1" kern="0" err="1">
                  <a:solidFill>
                    <a:schemeClr val="tx1">
                      <a:lumMod val="50000"/>
                      <a:lumOff val="50000"/>
                    </a:schemeClr>
                  </a:solidFill>
                  <a:ea typeface="Arial Unicode MS" pitchFamily="34" charset="-128"/>
                </a:rPr>
                <a:t>Industrie</a:t>
              </a:r>
              <a:r>
                <a:rPr lang="en-GB" sz="1200" b="1" kern="0">
                  <a:solidFill>
                    <a:schemeClr val="tx1">
                      <a:lumMod val="50000"/>
                      <a:lumOff val="50000"/>
                    </a:schemeClr>
                  </a:solidFill>
                  <a:ea typeface="Arial Unicode MS" pitchFamily="34" charset="-128"/>
                </a:rPr>
                <a:t> 4.0</a:t>
              </a:r>
              <a:endParaRPr lang="en-DE" sz="1200" b="1" kern="0" err="1">
                <a:solidFill>
                  <a:schemeClr val="tx1">
                    <a:lumMod val="50000"/>
                    <a:lumOff val="50000"/>
                  </a:schemeClr>
                </a:solidFill>
                <a:ea typeface="Arial Unicode MS" pitchFamily="34" charset="-128"/>
              </a:endParaRPr>
            </a:p>
          </p:txBody>
        </p:sp>
      </p:grpSp>
      <p:grpSp>
        <p:nvGrpSpPr>
          <p:cNvPr id="23" name="Group 22">
            <a:extLst>
              <a:ext uri="{FF2B5EF4-FFF2-40B4-BE49-F238E27FC236}">
                <a16:creationId xmlns:a16="http://schemas.microsoft.com/office/drawing/2014/main" id="{01E0DEF5-DC32-4B77-8B7E-4BFF2DD5843F}"/>
              </a:ext>
            </a:extLst>
          </p:cNvPr>
          <p:cNvGrpSpPr/>
          <p:nvPr/>
        </p:nvGrpSpPr>
        <p:grpSpPr>
          <a:xfrm>
            <a:off x="454843" y="1209439"/>
            <a:ext cx="6371799" cy="2704959"/>
            <a:chOff x="443649" y="1443712"/>
            <a:chExt cx="6371799" cy="2704959"/>
          </a:xfrm>
        </p:grpSpPr>
        <p:sp>
          <p:nvSpPr>
            <p:cNvPr id="19" name="TextBox 18">
              <a:extLst>
                <a:ext uri="{FF2B5EF4-FFF2-40B4-BE49-F238E27FC236}">
                  <a16:creationId xmlns:a16="http://schemas.microsoft.com/office/drawing/2014/main" id="{B69D17C3-15B8-414D-99B7-8046E6186059}"/>
                </a:ext>
              </a:extLst>
            </p:cNvPr>
            <p:cNvSpPr txBox="1"/>
            <p:nvPr/>
          </p:nvSpPr>
          <p:spPr>
            <a:xfrm>
              <a:off x="443649" y="1532570"/>
              <a:ext cx="4144491" cy="2616101"/>
            </a:xfrm>
            <a:prstGeom prst="rect">
              <a:avLst/>
            </a:prstGeom>
            <a:noFill/>
          </p:spPr>
          <p:txBody>
            <a:bodyPr wrap="square" lIns="91440" tIns="45720" rIns="91440" bIns="45720" anchor="t">
              <a:spAutoFit/>
            </a:bodyPr>
            <a:lstStyle/>
            <a:p>
              <a:r>
                <a:rPr lang="de-DE" sz="1400" b="1" i="0">
                  <a:solidFill>
                    <a:srgbClr val="FFC000"/>
                  </a:solidFill>
                  <a:effectLst/>
                  <a:latin typeface="arial"/>
                  <a:cs typeface="arial"/>
                </a:rPr>
                <a:t>Das Curriculum ist dreistufig aufgebaut</a:t>
              </a:r>
            </a:p>
            <a:p>
              <a:endParaRPr lang="de-DE" sz="1400">
                <a:solidFill>
                  <a:srgbClr val="444444"/>
                </a:solidFill>
                <a:latin typeface="arial" panose="020B0604020202020204" pitchFamily="34" charset="0"/>
              </a:endParaRPr>
            </a:p>
            <a:p>
              <a:pPr marL="285750" indent="-285750">
                <a:buClr>
                  <a:schemeClr val="accent1"/>
                </a:buClr>
                <a:buFont typeface="Arial" panose="020B0604020202020204" pitchFamily="34" charset="0"/>
                <a:buChar char="•"/>
              </a:pPr>
              <a:r>
                <a:rPr lang="de-DE" sz="1200" b="1"/>
                <a:t>Grundlagenmodule (A-Module): </a:t>
              </a:r>
            </a:p>
            <a:p>
              <a:pPr>
                <a:buClr>
                  <a:schemeClr val="accent1"/>
                </a:buClr>
              </a:pPr>
              <a:r>
                <a:rPr lang="de-DE" sz="1000">
                  <a:solidFill>
                    <a:srgbClr val="3D3D3D"/>
                  </a:solidFill>
                  <a:ea typeface="Roboto"/>
                </a:rPr>
                <a:t>setzen den Fokus auf das Kennenlernen und das Verständnis der Organisationsstrukturen und der Standard-Geschäftsprozesse des Modellunternehmens (z.B. die Pflege von grundlegenden Stammdaten, einfachen Beschaffungs-,Produktions- und Vertriebsprozess)</a:t>
              </a:r>
            </a:p>
            <a:p>
              <a:pPr>
                <a:buClr>
                  <a:schemeClr val="accent1"/>
                </a:buClr>
              </a:pPr>
              <a:endParaRPr lang="de-DE" sz="1000">
                <a:solidFill>
                  <a:srgbClr val="3D3D3D"/>
                </a:solidFill>
                <a:latin typeface="Roboto"/>
                <a:ea typeface="Roboto"/>
              </a:endParaRPr>
            </a:p>
            <a:p>
              <a:pPr marL="285750" indent="-285750">
                <a:buClr>
                  <a:schemeClr val="accent1"/>
                </a:buClr>
                <a:buFont typeface="Arial" panose="020B0604020202020204" pitchFamily="34" charset="0"/>
                <a:buChar char="•"/>
              </a:pPr>
              <a:r>
                <a:rPr lang="de-DE" sz="1200" b="1"/>
                <a:t>Weiterführende B-Module</a:t>
              </a:r>
              <a:r>
                <a:rPr lang="de-DE" sz="1200"/>
                <a:t>: </a:t>
              </a:r>
            </a:p>
            <a:p>
              <a:pPr>
                <a:buClr>
                  <a:schemeClr val="accent1"/>
                </a:buClr>
              </a:pPr>
              <a:r>
                <a:rPr lang="de-DE" sz="1000">
                  <a:solidFill>
                    <a:srgbClr val="3D3D3D"/>
                  </a:solidFill>
                  <a:ea typeface="Roboto"/>
                </a:rPr>
                <a:t>Vertiefende Geschäftsprozesse (z.B. die Behandlung von Retouren, Skonti und Rabatten im Vertrieb)</a:t>
              </a:r>
            </a:p>
            <a:p>
              <a:pPr>
                <a:buClr>
                  <a:schemeClr val="accent1"/>
                </a:buClr>
              </a:pPr>
              <a:endParaRPr lang="de-DE" sz="1000">
                <a:solidFill>
                  <a:srgbClr val="3D3D3D"/>
                </a:solidFill>
                <a:latin typeface="Roboto"/>
                <a:ea typeface="Roboto"/>
              </a:endParaRPr>
            </a:p>
            <a:p>
              <a:pPr marL="285750" indent="-285750">
                <a:buClr>
                  <a:schemeClr val="accent1"/>
                </a:buClr>
                <a:buFont typeface="Arial" panose="020B0604020202020204" pitchFamily="34" charset="0"/>
                <a:buChar char="•"/>
              </a:pPr>
              <a:r>
                <a:rPr lang="en-US" sz="1200" b="1" i="0" err="1">
                  <a:solidFill>
                    <a:srgbClr val="444444"/>
                  </a:solidFill>
                  <a:effectLst/>
                  <a:latin typeface="arial"/>
                  <a:cs typeface="arial"/>
                </a:rPr>
                <a:t>Industrie</a:t>
              </a:r>
              <a:r>
                <a:rPr lang="en-US" sz="1200" b="1" i="0">
                  <a:solidFill>
                    <a:srgbClr val="444444"/>
                  </a:solidFill>
                  <a:effectLst/>
                  <a:latin typeface="arial"/>
                  <a:cs typeface="arial"/>
                </a:rPr>
                <a:t> 4.0-Module (C und D-Module):</a:t>
              </a:r>
              <a:r>
                <a:rPr lang="de-DE" sz="1200" b="0" i="0">
                  <a:solidFill>
                    <a:srgbClr val="444444"/>
                  </a:solidFill>
                  <a:effectLst/>
                  <a:latin typeface="arial"/>
                  <a:cs typeface="arial"/>
                </a:rPr>
                <a:t> </a:t>
              </a:r>
            </a:p>
            <a:p>
              <a:pPr>
                <a:buClr>
                  <a:schemeClr val="accent1"/>
                </a:buClr>
              </a:pPr>
              <a:r>
                <a:rPr lang="de-DE" sz="1000">
                  <a:solidFill>
                    <a:srgbClr val="3D3D3D"/>
                  </a:solidFill>
                  <a:ea typeface="Roboto"/>
                </a:rPr>
                <a:t>mit oder ohne Anbindung realer Lernfabriken.</a:t>
              </a:r>
            </a:p>
          </p:txBody>
        </p:sp>
        <p:sp>
          <p:nvSpPr>
            <p:cNvPr id="22" name="TextBox 21">
              <a:extLst>
                <a:ext uri="{FF2B5EF4-FFF2-40B4-BE49-F238E27FC236}">
                  <a16:creationId xmlns:a16="http://schemas.microsoft.com/office/drawing/2014/main" id="{9594DFC9-04B5-43AB-B45E-E837C79C3A20}"/>
                </a:ext>
              </a:extLst>
            </p:cNvPr>
            <p:cNvSpPr txBox="1"/>
            <p:nvPr/>
          </p:nvSpPr>
          <p:spPr>
            <a:xfrm>
              <a:off x="5019392" y="1443712"/>
              <a:ext cx="1796056" cy="184666"/>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de-DE" sz="1200">
                  <a:solidFill>
                    <a:srgbClr val="444444"/>
                  </a:solidFill>
                  <a:latin typeface="arial" panose="020B0604020202020204" pitchFamily="34" charset="0"/>
                  <a:hlinkClick r:id="rId5"/>
                </a:rPr>
                <a:t>Materialangebot</a:t>
              </a:r>
              <a:endParaRPr lang="de-DE" sz="1200" b="0" i="0">
                <a:solidFill>
                  <a:srgbClr val="444444"/>
                </a:solidFill>
                <a:effectLst/>
                <a:latin typeface="arial" panose="020B0604020202020204" pitchFamily="34" charset="0"/>
              </a:endParaRPr>
            </a:p>
          </p:txBody>
        </p:sp>
      </p:grpSp>
      <p:sp>
        <p:nvSpPr>
          <p:cNvPr id="2" name="Textfeld 1">
            <a:extLst>
              <a:ext uri="{FF2B5EF4-FFF2-40B4-BE49-F238E27FC236}">
                <a16:creationId xmlns:a16="http://schemas.microsoft.com/office/drawing/2014/main" id="{181A17B2-8323-4CA4-885D-BD1D111EDA7A}"/>
              </a:ext>
            </a:extLst>
          </p:cNvPr>
          <p:cNvSpPr txBox="1"/>
          <p:nvPr/>
        </p:nvSpPr>
        <p:spPr>
          <a:xfrm>
            <a:off x="1185528" y="4213384"/>
            <a:ext cx="3263593" cy="2477601"/>
          </a:xfrm>
          <a:prstGeom prst="rect">
            <a:avLst/>
          </a:prstGeom>
          <a:noFill/>
        </p:spPr>
        <p:txBody>
          <a:bodyPr wrap="square" lIns="0" tIns="0" rIns="0" bIns="0" rtlCol="0">
            <a:spAutoFit/>
          </a:bodyPr>
          <a:lstStyle/>
          <a:p>
            <a:pPr>
              <a:buClr>
                <a:schemeClr val="accent1"/>
              </a:buClr>
            </a:pPr>
            <a:r>
              <a:rPr lang="en-US" sz="1400" b="1" err="1">
                <a:solidFill>
                  <a:srgbClr val="444444"/>
                </a:solidFill>
                <a:latin typeface="arial"/>
                <a:cs typeface="arial"/>
              </a:rPr>
              <a:t>Vorteile</a:t>
            </a:r>
            <a:r>
              <a:rPr lang="en-US" sz="1400" b="1">
                <a:solidFill>
                  <a:srgbClr val="444444"/>
                </a:solidFill>
                <a:latin typeface="arial"/>
                <a:cs typeface="arial"/>
              </a:rPr>
              <a:t>:</a:t>
            </a:r>
          </a:p>
          <a:p>
            <a:pPr marL="171450" indent="-171450">
              <a:buClr>
                <a:schemeClr val="accent1"/>
              </a:buClr>
              <a:buFont typeface="Arial" panose="020B0604020202020204" pitchFamily="34" charset="0"/>
              <a:buChar char="•"/>
            </a:pPr>
            <a:r>
              <a:rPr lang="de-DE" sz="1000">
                <a:solidFill>
                  <a:srgbClr val="3D3D3D"/>
                </a:solidFill>
                <a:ea typeface="Roboto"/>
              </a:rPr>
              <a:t>Entwickelt von </a:t>
            </a:r>
            <a:r>
              <a:rPr lang="de-DE" sz="1000" err="1">
                <a:solidFill>
                  <a:srgbClr val="3D3D3D"/>
                </a:solidFill>
                <a:ea typeface="Roboto"/>
              </a:rPr>
              <a:t>Lehrer:innen</a:t>
            </a:r>
            <a:r>
              <a:rPr lang="de-DE" sz="1000">
                <a:solidFill>
                  <a:srgbClr val="3D3D3D"/>
                </a:solidFill>
                <a:ea typeface="Roboto"/>
              </a:rPr>
              <a:t> an berufsbildenden Schulen</a:t>
            </a:r>
          </a:p>
          <a:p>
            <a:pPr marL="171450" indent="-171450">
              <a:buClr>
                <a:schemeClr val="accent1"/>
              </a:buClr>
              <a:buFont typeface="Arial" panose="020B0604020202020204" pitchFamily="34" charset="0"/>
              <a:buChar char="•"/>
            </a:pPr>
            <a:r>
              <a:rPr lang="de-DE" sz="1000">
                <a:solidFill>
                  <a:srgbClr val="3D3D3D"/>
                </a:solidFill>
                <a:ea typeface="Roboto"/>
              </a:rPr>
              <a:t>Handlungsorientierung durch Fallsituationen und praxisnahes Arbeiten mit Belegen</a:t>
            </a:r>
          </a:p>
          <a:p>
            <a:pPr marL="171450" indent="-171450">
              <a:buClr>
                <a:schemeClr val="accent1"/>
              </a:buClr>
              <a:buFont typeface="Arial" panose="020B0604020202020204" pitchFamily="34" charset="0"/>
              <a:buChar char="•"/>
            </a:pPr>
            <a:r>
              <a:rPr lang="de-DE" sz="1000">
                <a:solidFill>
                  <a:srgbClr val="3D3D3D"/>
                </a:solidFill>
                <a:ea typeface="Roboto"/>
              </a:rPr>
              <a:t>Verzahnung von betriebswirtschaftlicher Theorie und betrieblicher Praxis</a:t>
            </a:r>
          </a:p>
          <a:p>
            <a:pPr marL="171450" indent="-171450">
              <a:buClr>
                <a:schemeClr val="accent1"/>
              </a:buClr>
              <a:buFont typeface="Arial" panose="020B0604020202020204" pitchFamily="34" charset="0"/>
              <a:buChar char="•"/>
            </a:pPr>
            <a:r>
              <a:rPr lang="de-DE" sz="1000">
                <a:solidFill>
                  <a:srgbClr val="3D3D3D"/>
                </a:solidFill>
                <a:ea typeface="Roboto"/>
              </a:rPr>
              <a:t>Modulartiger, flexibler Aufbau des Unterrichtsangebotes je nach zeitlichen und inhaltlichen Anforderungen</a:t>
            </a:r>
            <a:endParaRPr lang="en-US" sz="1000">
              <a:solidFill>
                <a:srgbClr val="3D3D3D"/>
              </a:solidFill>
              <a:ea typeface="Roboto"/>
            </a:endParaRPr>
          </a:p>
          <a:p>
            <a:pPr marL="171450" indent="-171450">
              <a:buClr>
                <a:schemeClr val="accent1"/>
              </a:buClr>
              <a:buFont typeface="Arial" panose="020B0604020202020204" pitchFamily="34" charset="0"/>
              <a:buChar char="•"/>
            </a:pPr>
            <a:r>
              <a:rPr lang="de-DE" sz="1000">
                <a:solidFill>
                  <a:srgbClr val="3D3D3D"/>
                </a:solidFill>
                <a:ea typeface="Roboto"/>
              </a:rPr>
              <a:t>Jährlich neue Stammdaten gewährleisten die durchgängige und fehlerlose Bearbeitung der Geschäftsprozesse</a:t>
            </a:r>
            <a:endParaRPr lang="en-US" sz="1000">
              <a:solidFill>
                <a:srgbClr val="3D3D3D"/>
              </a:solidFill>
              <a:ea typeface="Roboto"/>
            </a:endParaRPr>
          </a:p>
          <a:p>
            <a:pPr fontAlgn="base">
              <a:spcBef>
                <a:spcPct val="50000"/>
              </a:spcBef>
              <a:spcAft>
                <a:spcPct val="0"/>
              </a:spcAft>
              <a:buClr>
                <a:srgbClr val="F0AB00"/>
              </a:buClr>
              <a:buSzPct val="80000"/>
            </a:pPr>
            <a:endParaRPr lang="de-DE" sz="1800" kern="0">
              <a:ea typeface="Arial Unicode MS" pitchFamily="34" charset="-128"/>
              <a:cs typeface="Arial Unicode MS" pitchFamily="34" charset="-128"/>
            </a:endParaRPr>
          </a:p>
        </p:txBody>
      </p:sp>
      <p:pic>
        <p:nvPicPr>
          <p:cNvPr id="18" name="Grafik 17">
            <a:extLst>
              <a:ext uri="{FF2B5EF4-FFF2-40B4-BE49-F238E27FC236}">
                <a16:creationId xmlns:a16="http://schemas.microsoft.com/office/drawing/2014/main" id="{9AF93199-C741-4C44-959B-93AA4A4DFCCF}"/>
              </a:ext>
            </a:extLst>
          </p:cNvPr>
          <p:cNvPicPr>
            <a:picLocks noChangeAspect="1"/>
          </p:cNvPicPr>
          <p:nvPr/>
        </p:nvPicPr>
        <p:blipFill>
          <a:blip r:embed="rId6"/>
          <a:stretch>
            <a:fillRect/>
          </a:stretch>
        </p:blipFill>
        <p:spPr>
          <a:xfrm>
            <a:off x="435561" y="4045347"/>
            <a:ext cx="682040" cy="682040"/>
          </a:xfrm>
          <a:prstGeom prst="rect">
            <a:avLst/>
          </a:prstGeom>
        </p:spPr>
      </p:pic>
    </p:spTree>
    <p:extLst>
      <p:ext uri="{BB962C8B-B14F-4D97-AF65-F5344CB8AC3E}">
        <p14:creationId xmlns:p14="http://schemas.microsoft.com/office/powerpoint/2010/main" val="3759015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1B57088-A7AC-4FDB-9090-C707B533B7D4}"/>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5F7E5D53-D561-4EFC-89FC-16BF95BCEFAB}"/>
              </a:ext>
            </a:extLst>
          </p:cNvPr>
          <p:cNvSpPr>
            <a:spLocks noGrp="1"/>
          </p:cNvSpPr>
          <p:nvPr>
            <p:ph type="title"/>
          </p:nvPr>
        </p:nvSpPr>
        <p:spPr>
          <a:xfrm>
            <a:off x="350912" y="362451"/>
            <a:ext cx="11697538" cy="755956"/>
          </a:xfrm>
        </p:spPr>
        <p:txBody>
          <a:bodyPr>
            <a:normAutofit/>
          </a:bodyPr>
          <a:lstStyle/>
          <a:p>
            <a:r>
              <a:rPr lang="en-US" sz="3200">
                <a:solidFill>
                  <a:srgbClr val="FFC000"/>
                </a:solidFill>
              </a:rPr>
              <a:t> </a:t>
            </a:r>
            <a:r>
              <a:rPr lang="en-US" sz="2400"/>
              <a:t>Was </a:t>
            </a:r>
            <a:r>
              <a:rPr lang="en-US" sz="2400" err="1"/>
              <a:t>ist</a:t>
            </a:r>
            <a:r>
              <a:rPr lang="en-US" sz="2400"/>
              <a:t> SAP4school </a:t>
            </a:r>
            <a:r>
              <a:rPr lang="en-US" sz="2400">
                <a:hlinkClick r:id="rId3">
                  <a:extLst>
                    <a:ext uri="{A12FA001-AC4F-418D-AE19-62706E023703}">
                      <ahyp:hlinkClr xmlns:ahyp="http://schemas.microsoft.com/office/drawing/2018/hyperlinkcolor" val="tx"/>
                    </a:ext>
                  </a:extLst>
                </a:hlinkClick>
              </a:rPr>
              <a:t>IUS</a:t>
            </a:r>
            <a:r>
              <a:rPr lang="en-GB" sz="2400"/>
              <a:t> </a:t>
            </a:r>
            <a:r>
              <a:rPr lang="en-US" sz="2400"/>
              <a:t>Industrie 4.0?</a:t>
            </a:r>
            <a:endParaRPr lang="zh-HK" altLang="en-US" sz="2400"/>
          </a:p>
        </p:txBody>
      </p:sp>
      <p:pic>
        <p:nvPicPr>
          <p:cNvPr id="8" name="Picture 7">
            <a:extLst>
              <a:ext uri="{FF2B5EF4-FFF2-40B4-BE49-F238E27FC236}">
                <a16:creationId xmlns:a16="http://schemas.microsoft.com/office/drawing/2014/main" id="{F67EE96C-B761-45FD-893F-1DB0D5B96CFF}"/>
              </a:ext>
            </a:extLst>
          </p:cNvPr>
          <p:cNvPicPr>
            <a:picLocks noChangeAspect="1"/>
          </p:cNvPicPr>
          <p:nvPr/>
        </p:nvPicPr>
        <p:blipFill>
          <a:blip r:embed="rId4"/>
          <a:stretch>
            <a:fillRect/>
          </a:stretch>
        </p:blipFill>
        <p:spPr>
          <a:xfrm>
            <a:off x="10742825" y="389875"/>
            <a:ext cx="714991" cy="388172"/>
          </a:xfrm>
          <a:prstGeom prst="rect">
            <a:avLst/>
          </a:prstGeom>
        </p:spPr>
      </p:pic>
      <p:pic>
        <p:nvPicPr>
          <p:cNvPr id="9" name="Picture 2">
            <a:extLst>
              <a:ext uri="{FF2B5EF4-FFF2-40B4-BE49-F238E27FC236}">
                <a16:creationId xmlns:a16="http://schemas.microsoft.com/office/drawing/2014/main" id="{5E440AF1-7F59-4A7D-BE35-3BE57A97B0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9041" y="1674030"/>
            <a:ext cx="4526819" cy="41081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A6A62D8F-5A0A-4DC4-B223-000F14A59F95}"/>
              </a:ext>
            </a:extLst>
          </p:cNvPr>
          <p:cNvSpPr/>
          <p:nvPr/>
        </p:nvSpPr>
        <p:spPr>
          <a:xfrm>
            <a:off x="8946615" y="5870543"/>
            <a:ext cx="2710999" cy="261610"/>
          </a:xfrm>
          <a:prstGeom prst="rect">
            <a:avLst/>
          </a:prstGeom>
        </p:spPr>
        <p:txBody>
          <a:bodyPr wrap="none">
            <a:spAutoFit/>
          </a:bodyPr>
          <a:lstStyle/>
          <a:p>
            <a:pPr>
              <a:spcAft>
                <a:spcPts val="1000"/>
              </a:spcAft>
            </a:pPr>
            <a:r>
              <a:rPr lang="de-DE" sz="1100" i="1">
                <a:solidFill>
                  <a:srgbClr val="44546A"/>
                </a:solidFill>
                <a:latin typeface="Arial" panose="020B0604020202020204" pitchFamily="34" charset="0"/>
                <a:ea typeface="Calibri" panose="020F0502020204030204" pitchFamily="34" charset="0"/>
                <a:cs typeface="Times New Roman" panose="02020603050405020304" pitchFamily="18" charset="0"/>
              </a:rPr>
              <a:t>Abbildung Industrie 4.0 SAP4school IUS</a:t>
            </a:r>
            <a:endParaRPr lang="de-DE" sz="1100" i="1">
              <a:solidFill>
                <a:srgbClr val="44546A"/>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7DF95E13-3B08-441E-8299-198ED3B608E9}"/>
              </a:ext>
            </a:extLst>
          </p:cNvPr>
          <p:cNvSpPr txBox="1"/>
          <p:nvPr/>
        </p:nvSpPr>
        <p:spPr>
          <a:xfrm>
            <a:off x="501650" y="1330963"/>
            <a:ext cx="5388797" cy="4031873"/>
          </a:xfrm>
          <a:prstGeom prst="rect">
            <a:avLst/>
          </a:prstGeom>
          <a:noFill/>
        </p:spPr>
        <p:txBody>
          <a:bodyPr wrap="square" lIns="91440" tIns="45720" rIns="91440" bIns="45720" anchor="t">
            <a:spAutoFit/>
          </a:bodyPr>
          <a:lstStyle/>
          <a:p>
            <a:r>
              <a:rPr lang="en-US" sz="1400" b="1" i="0">
                <a:solidFill>
                  <a:srgbClr val="444444"/>
                </a:solidFill>
                <a:effectLst/>
                <a:latin typeface="arial"/>
                <a:cs typeface="arial"/>
              </a:rPr>
              <a:t>SAP4school IUS Industrie 4.0 Module:</a:t>
            </a:r>
            <a:endParaRPr lang="en-US" sz="1400" b="0" i="0">
              <a:solidFill>
                <a:srgbClr val="444444"/>
              </a:solidFill>
              <a:effectLst/>
              <a:latin typeface="arial" panose="020B0604020202020204" pitchFamily="34" charset="0"/>
            </a:endParaRPr>
          </a:p>
          <a:p>
            <a:pPr marL="171450" indent="-171450">
              <a:buClr>
                <a:schemeClr val="accent1"/>
              </a:buClr>
              <a:buFont typeface="Arial" panose="020B0604020202020204" pitchFamily="34" charset="0"/>
              <a:buChar char="•"/>
            </a:pPr>
            <a:r>
              <a:rPr lang="de-DE" sz="1200">
                <a:solidFill>
                  <a:srgbClr val="3D3D3D"/>
                </a:solidFill>
                <a:ea typeface="Roboto"/>
              </a:rPr>
              <a:t>Durch die Anbindung von ERP Systemen an Lernfabriken kann im Unterricht die gesamte Wertschöpfungskette moderner Unternehmen praxisnah abgebildet werden. Kaufmännische und gewerbliche Ausbildungsgänge enger miteinander zu verzahnen und so das gegenseitige Verständnis für die jeweiligen Prozessabläufe zu fördern.</a:t>
            </a:r>
            <a:endParaRPr lang="en-US" sz="1200">
              <a:solidFill>
                <a:srgbClr val="3D3D3D"/>
              </a:solidFill>
              <a:ea typeface="Roboto"/>
            </a:endParaRPr>
          </a:p>
          <a:p>
            <a:pPr marL="285750" indent="-285750">
              <a:buFont typeface="Arial" panose="020B0604020202020204" pitchFamily="34" charset="0"/>
              <a:buChar char="•"/>
            </a:pPr>
            <a:endParaRPr lang="en-US" sz="1400" b="0" i="0">
              <a:solidFill>
                <a:srgbClr val="444444"/>
              </a:solidFill>
              <a:effectLst/>
              <a:latin typeface="arial" panose="020B0604020202020204" pitchFamily="34" charset="0"/>
            </a:endParaRPr>
          </a:p>
          <a:p>
            <a:r>
              <a:rPr lang="en-US" sz="1400" b="1" err="1">
                <a:solidFill>
                  <a:srgbClr val="444444"/>
                </a:solidFill>
                <a:latin typeface="arial"/>
                <a:cs typeface="arial"/>
              </a:rPr>
              <a:t>Möglichkeiten</a:t>
            </a:r>
            <a:r>
              <a:rPr lang="en-US" sz="1400" b="1">
                <a:solidFill>
                  <a:srgbClr val="444444"/>
                </a:solidFill>
                <a:latin typeface="arial"/>
                <a:cs typeface="arial"/>
              </a:rPr>
              <a:t>: </a:t>
            </a:r>
            <a:endParaRPr lang="en-US" sz="1400" b="1" i="0">
              <a:solidFill>
                <a:srgbClr val="444444"/>
              </a:solidFill>
              <a:effectLst/>
              <a:latin typeface="arial"/>
              <a:cs typeface="arial"/>
            </a:endParaRPr>
          </a:p>
          <a:p>
            <a:pPr marL="285750" indent="-285750">
              <a:buClr>
                <a:schemeClr val="accent1"/>
              </a:buClr>
              <a:buFont typeface="Arial" panose="020B0604020202020204" pitchFamily="34" charset="0"/>
              <a:buChar char="•"/>
            </a:pPr>
            <a:r>
              <a:rPr lang="en-US" sz="1200" err="1">
                <a:solidFill>
                  <a:srgbClr val="3D3D3D"/>
                </a:solidFill>
                <a:ea typeface="Roboto"/>
              </a:rPr>
              <a:t>Ohne</a:t>
            </a:r>
            <a:r>
              <a:rPr lang="en-US" sz="1200">
                <a:solidFill>
                  <a:srgbClr val="3D3D3D"/>
                </a:solidFill>
                <a:ea typeface="Roboto"/>
              </a:rPr>
              <a:t> </a:t>
            </a:r>
            <a:r>
              <a:rPr lang="en-US" sz="1200" err="1">
                <a:solidFill>
                  <a:srgbClr val="3D3D3D"/>
                </a:solidFill>
                <a:ea typeface="Roboto"/>
              </a:rPr>
              <a:t>Anbindung</a:t>
            </a:r>
            <a:r>
              <a:rPr lang="en-US" sz="1200">
                <a:solidFill>
                  <a:srgbClr val="3D3D3D"/>
                </a:solidFill>
                <a:ea typeface="Roboto"/>
              </a:rPr>
              <a:t> an </a:t>
            </a:r>
            <a:r>
              <a:rPr lang="en-US" sz="1200" err="1">
                <a:solidFill>
                  <a:srgbClr val="3D3D3D"/>
                </a:solidFill>
                <a:ea typeface="Roboto"/>
              </a:rPr>
              <a:t>eine</a:t>
            </a:r>
            <a:r>
              <a:rPr lang="en-US" sz="1200">
                <a:solidFill>
                  <a:srgbClr val="3D3D3D"/>
                </a:solidFill>
                <a:ea typeface="Roboto"/>
              </a:rPr>
              <a:t> </a:t>
            </a:r>
            <a:r>
              <a:rPr lang="en-US" sz="1200" err="1">
                <a:solidFill>
                  <a:srgbClr val="3D3D3D"/>
                </a:solidFill>
                <a:ea typeface="Roboto"/>
              </a:rPr>
              <a:t>reale</a:t>
            </a:r>
            <a:r>
              <a:rPr lang="en-US" sz="1200">
                <a:solidFill>
                  <a:srgbClr val="3D3D3D"/>
                </a:solidFill>
                <a:ea typeface="Roboto"/>
              </a:rPr>
              <a:t> </a:t>
            </a:r>
            <a:r>
              <a:rPr lang="en-US" sz="1200" err="1">
                <a:solidFill>
                  <a:srgbClr val="3D3D3D"/>
                </a:solidFill>
                <a:ea typeface="Roboto"/>
              </a:rPr>
              <a:t>Lernfabrik</a:t>
            </a:r>
            <a:r>
              <a:rPr lang="en-US" sz="1200">
                <a:solidFill>
                  <a:srgbClr val="3D3D3D"/>
                </a:solidFill>
                <a:ea typeface="Roboto"/>
              </a:rPr>
              <a:t> -&gt; </a:t>
            </a:r>
            <a:r>
              <a:rPr lang="en-US" sz="1200" err="1">
                <a:solidFill>
                  <a:srgbClr val="3D3D3D"/>
                </a:solidFill>
                <a:ea typeface="Roboto"/>
              </a:rPr>
              <a:t>Analyse</a:t>
            </a:r>
            <a:r>
              <a:rPr lang="en-US" sz="1200">
                <a:solidFill>
                  <a:srgbClr val="3D3D3D"/>
                </a:solidFill>
                <a:ea typeface="Roboto"/>
              </a:rPr>
              <a:t> der </a:t>
            </a:r>
            <a:r>
              <a:rPr lang="en-US" sz="1200" err="1">
                <a:solidFill>
                  <a:srgbClr val="3D3D3D"/>
                </a:solidFill>
                <a:ea typeface="Roboto"/>
              </a:rPr>
              <a:t>Produktion</a:t>
            </a:r>
            <a:r>
              <a:rPr lang="en-US" sz="1200">
                <a:solidFill>
                  <a:srgbClr val="3D3D3D"/>
                </a:solidFill>
                <a:ea typeface="Roboto"/>
              </a:rPr>
              <a:t> mit </a:t>
            </a:r>
            <a:r>
              <a:rPr lang="en-US" sz="1200" err="1">
                <a:solidFill>
                  <a:srgbClr val="3D3D3D"/>
                </a:solidFill>
                <a:ea typeface="Roboto"/>
              </a:rPr>
              <a:t>bereitgestellten</a:t>
            </a:r>
            <a:r>
              <a:rPr lang="en-US" sz="1200">
                <a:solidFill>
                  <a:srgbClr val="3D3D3D"/>
                </a:solidFill>
                <a:ea typeface="Roboto"/>
              </a:rPr>
              <a:t> Videos</a:t>
            </a:r>
          </a:p>
          <a:p>
            <a:pPr marL="285750" indent="-285750">
              <a:buClr>
                <a:schemeClr val="accent1"/>
              </a:buClr>
              <a:buFont typeface="Arial" panose="020B0604020202020204" pitchFamily="34" charset="0"/>
              <a:buChar char="•"/>
            </a:pPr>
            <a:r>
              <a:rPr lang="en-US" sz="1200" err="1">
                <a:solidFill>
                  <a:srgbClr val="3D3D3D"/>
                </a:solidFill>
                <a:ea typeface="Roboto"/>
              </a:rPr>
              <a:t>Anbindung</a:t>
            </a:r>
            <a:r>
              <a:rPr lang="en-US" sz="1200">
                <a:solidFill>
                  <a:srgbClr val="3D3D3D"/>
                </a:solidFill>
                <a:ea typeface="Roboto"/>
              </a:rPr>
              <a:t> </a:t>
            </a:r>
            <a:r>
              <a:rPr lang="en-US" sz="1200" err="1">
                <a:solidFill>
                  <a:srgbClr val="3D3D3D"/>
                </a:solidFill>
                <a:ea typeface="Roboto"/>
              </a:rPr>
              <a:t>einer</a:t>
            </a:r>
            <a:r>
              <a:rPr lang="en-US" sz="1200">
                <a:solidFill>
                  <a:srgbClr val="3D3D3D"/>
                </a:solidFill>
                <a:ea typeface="Roboto"/>
              </a:rPr>
              <a:t> ETS/</a:t>
            </a:r>
            <a:r>
              <a:rPr lang="en-US" sz="1200" err="1">
                <a:solidFill>
                  <a:srgbClr val="3D3D3D"/>
                </a:solidFill>
                <a:ea typeface="Roboto"/>
              </a:rPr>
              <a:t>Elabo</a:t>
            </a:r>
            <a:r>
              <a:rPr lang="en-US" sz="1200">
                <a:solidFill>
                  <a:srgbClr val="3D3D3D"/>
                </a:solidFill>
                <a:ea typeface="Roboto"/>
              </a:rPr>
              <a:t> CPSi4.0 Anlage </a:t>
            </a:r>
            <a:r>
              <a:rPr lang="en-US" sz="1200" err="1">
                <a:solidFill>
                  <a:srgbClr val="3D3D3D"/>
                </a:solidFill>
                <a:ea typeface="Roboto"/>
              </a:rPr>
              <a:t>über</a:t>
            </a:r>
            <a:r>
              <a:rPr lang="en-US" sz="1200">
                <a:solidFill>
                  <a:srgbClr val="3D3D3D"/>
                </a:solidFill>
                <a:ea typeface="Roboto"/>
              </a:rPr>
              <a:t> SAP Manufacturing Execution (SAP ME) </a:t>
            </a:r>
          </a:p>
          <a:p>
            <a:pPr marL="285750" indent="-285750">
              <a:buClr>
                <a:schemeClr val="accent1"/>
              </a:buClr>
              <a:buFont typeface="Arial" panose="020B0604020202020204" pitchFamily="34" charset="0"/>
              <a:buChar char="•"/>
            </a:pPr>
            <a:r>
              <a:rPr lang="en-US" sz="1200" err="1">
                <a:solidFill>
                  <a:srgbClr val="3D3D3D"/>
                </a:solidFill>
                <a:ea typeface="Roboto"/>
              </a:rPr>
              <a:t>Anbindung</a:t>
            </a:r>
            <a:r>
              <a:rPr lang="en-US" sz="1200">
                <a:solidFill>
                  <a:srgbClr val="3D3D3D"/>
                </a:solidFill>
                <a:ea typeface="Roboto"/>
              </a:rPr>
              <a:t> </a:t>
            </a:r>
            <a:r>
              <a:rPr lang="en-US" sz="1200" err="1">
                <a:solidFill>
                  <a:srgbClr val="3D3D3D"/>
                </a:solidFill>
                <a:ea typeface="Roboto"/>
              </a:rPr>
              <a:t>einer</a:t>
            </a:r>
            <a:r>
              <a:rPr lang="en-US" sz="1200">
                <a:solidFill>
                  <a:srgbClr val="3D3D3D"/>
                </a:solidFill>
                <a:ea typeface="Roboto"/>
              </a:rPr>
              <a:t> </a:t>
            </a:r>
            <a:r>
              <a:rPr lang="de-DE" sz="1200">
                <a:solidFill>
                  <a:srgbClr val="3D3D3D"/>
                </a:solidFill>
                <a:ea typeface="Roboto"/>
              </a:rPr>
              <a:t>Festo </a:t>
            </a:r>
            <a:r>
              <a:rPr lang="de-DE" sz="1200" err="1">
                <a:solidFill>
                  <a:srgbClr val="3D3D3D"/>
                </a:solidFill>
                <a:ea typeface="Roboto"/>
              </a:rPr>
              <a:t>Didactic</a:t>
            </a:r>
            <a:r>
              <a:rPr lang="de-DE" sz="1200">
                <a:solidFill>
                  <a:srgbClr val="3D3D3D"/>
                </a:solidFill>
                <a:ea typeface="Roboto"/>
              </a:rPr>
              <a:t> CP Factory in zwei verschiedenen Versionen. </a:t>
            </a:r>
          </a:p>
          <a:p>
            <a:pPr marL="628650" lvl="1" indent="-171450" fontAlgn="base">
              <a:spcAft>
                <a:spcPct val="0"/>
              </a:spcAft>
              <a:buClr>
                <a:srgbClr val="F0AB00"/>
              </a:buClr>
              <a:buSzPct val="80000"/>
              <a:buFontTx/>
              <a:buChar char="-"/>
            </a:pPr>
            <a:r>
              <a:rPr lang="de-DE" sz="1200">
                <a:solidFill>
                  <a:srgbClr val="3D3D3D"/>
                </a:solidFill>
                <a:ea typeface="Roboto"/>
              </a:rPr>
              <a:t>Version 1. Reale Lernfabrik </a:t>
            </a:r>
          </a:p>
          <a:p>
            <a:pPr marL="628650" lvl="1" indent="-171450" fontAlgn="base">
              <a:spcAft>
                <a:spcPct val="0"/>
              </a:spcAft>
              <a:buClr>
                <a:srgbClr val="F0AB00"/>
              </a:buClr>
              <a:buSzPct val="80000"/>
              <a:buFontTx/>
              <a:buChar char="-"/>
            </a:pPr>
            <a:r>
              <a:rPr lang="de-DE" sz="1200">
                <a:solidFill>
                  <a:srgbClr val="3D3D3D"/>
                </a:solidFill>
                <a:ea typeface="Roboto"/>
              </a:rPr>
              <a:t>Version 2. (CIROS) Simulation</a:t>
            </a:r>
          </a:p>
          <a:p>
            <a:pPr>
              <a:buClr>
                <a:schemeClr val="accent1"/>
              </a:buClr>
            </a:pPr>
            <a:r>
              <a:rPr lang="en-US" sz="1200">
                <a:solidFill>
                  <a:srgbClr val="3D3D3D"/>
                </a:solidFill>
                <a:ea typeface="Roboto"/>
              </a:rPr>
              <a:t> </a:t>
            </a:r>
          </a:p>
          <a:p>
            <a:endParaRPr lang="en-US" sz="1000">
              <a:solidFill>
                <a:srgbClr val="3D3D3D"/>
              </a:solidFill>
              <a:latin typeface="BentonSans Book" panose="02000503000000020004" pitchFamily="2" charset="0"/>
              <a:ea typeface="Roboto"/>
            </a:endParaRPr>
          </a:p>
          <a:p>
            <a:endParaRPr lang="de-DE" sz="1200" b="0" i="0" u="sng">
              <a:solidFill>
                <a:srgbClr val="095197"/>
              </a:solidFill>
              <a:effectLst/>
              <a:latin typeface="arial"/>
              <a:cs typeface="arial"/>
              <a:hlinkClick r:id="rId6"/>
            </a:endParaRPr>
          </a:p>
          <a:p>
            <a:endParaRPr lang="de-DE" sz="1200" u="sng">
              <a:solidFill>
                <a:srgbClr val="095197"/>
              </a:solidFill>
              <a:latin typeface="arial"/>
              <a:cs typeface="arial"/>
              <a:hlinkClick r:id="rId6"/>
            </a:endParaRPr>
          </a:p>
          <a:p>
            <a:endParaRPr lang="de-DE" sz="1200" b="0" i="0" u="sng">
              <a:solidFill>
                <a:srgbClr val="095197"/>
              </a:solidFill>
              <a:effectLst/>
              <a:latin typeface="arial"/>
              <a:cs typeface="arial"/>
              <a:hlinkClick r:id="rId6"/>
            </a:endParaRPr>
          </a:p>
        </p:txBody>
      </p:sp>
      <p:pic>
        <p:nvPicPr>
          <p:cNvPr id="3" name="Grafik 2">
            <a:extLst>
              <a:ext uri="{FF2B5EF4-FFF2-40B4-BE49-F238E27FC236}">
                <a16:creationId xmlns:a16="http://schemas.microsoft.com/office/drawing/2014/main" id="{1EC1D706-FD79-45E4-ABD5-8EF14C392BE7}"/>
              </a:ext>
            </a:extLst>
          </p:cNvPr>
          <p:cNvPicPr>
            <a:picLocks noChangeAspect="1"/>
          </p:cNvPicPr>
          <p:nvPr/>
        </p:nvPicPr>
        <p:blipFill>
          <a:blip r:embed="rId7"/>
          <a:stretch>
            <a:fillRect/>
          </a:stretch>
        </p:blipFill>
        <p:spPr>
          <a:xfrm>
            <a:off x="139363" y="4194751"/>
            <a:ext cx="1526392" cy="1526392"/>
          </a:xfrm>
          <a:prstGeom prst="rect">
            <a:avLst/>
          </a:prstGeom>
        </p:spPr>
      </p:pic>
      <p:sp>
        <p:nvSpPr>
          <p:cNvPr id="5" name="Textfeld 4">
            <a:extLst>
              <a:ext uri="{FF2B5EF4-FFF2-40B4-BE49-F238E27FC236}">
                <a16:creationId xmlns:a16="http://schemas.microsoft.com/office/drawing/2014/main" id="{1E286358-070E-4D73-8880-6B114F8E10FD}"/>
              </a:ext>
            </a:extLst>
          </p:cNvPr>
          <p:cNvSpPr txBox="1"/>
          <p:nvPr/>
        </p:nvSpPr>
        <p:spPr>
          <a:xfrm>
            <a:off x="1427036" y="4582749"/>
            <a:ext cx="5193652" cy="1738938"/>
          </a:xfrm>
          <a:prstGeom prst="rect">
            <a:avLst/>
          </a:prstGeom>
          <a:noFill/>
        </p:spPr>
        <p:txBody>
          <a:bodyPr wrap="square" lIns="0" tIns="0" rIns="0" bIns="0" rtlCol="0">
            <a:spAutoFit/>
          </a:bodyPr>
          <a:lstStyle/>
          <a:p>
            <a:r>
              <a:rPr lang="de-DE" sz="1400" b="1">
                <a:solidFill>
                  <a:srgbClr val="444444"/>
                </a:solidFill>
                <a:latin typeface="arial"/>
                <a:cs typeface="arial"/>
                <a:hlinkClick r:id="rId6">
                  <a:extLst>
                    <a:ext uri="{A12FA001-AC4F-418D-AE19-62706E023703}">
                      <ahyp:hlinkClr xmlns:ahyp="http://schemas.microsoft.com/office/drawing/2018/hyperlinkcolor" val="tx"/>
                    </a:ext>
                  </a:extLst>
                </a:hlinkClick>
              </a:rPr>
              <a:t>Tipp:</a:t>
            </a:r>
          </a:p>
          <a:p>
            <a:endParaRPr lang="de-DE" sz="1200" u="sng">
              <a:solidFill>
                <a:srgbClr val="008FD3"/>
              </a:solidFill>
              <a:cs typeface="arial"/>
              <a:hlinkClick r:id="rId6">
                <a:extLst>
                  <a:ext uri="{A12FA001-AC4F-418D-AE19-62706E023703}">
                    <ahyp:hlinkClr xmlns:ahyp="http://schemas.microsoft.com/office/drawing/2018/hyperlinkcolor" val="tx"/>
                  </a:ext>
                </a:extLst>
              </a:hlinkClick>
            </a:endParaRPr>
          </a:p>
          <a:p>
            <a:r>
              <a:rPr lang="de-DE" sz="1200" b="0" i="0" u="sng">
                <a:solidFill>
                  <a:srgbClr val="008FD3"/>
                </a:solidFill>
                <a:effectLst/>
                <a:cs typeface="arial"/>
                <a:hlinkClick r:id="rId6">
                  <a:extLst>
                    <a:ext uri="{A12FA001-AC4F-418D-AE19-62706E023703}">
                      <ahyp:hlinkClr xmlns:ahyp="http://schemas.microsoft.com/office/drawing/2018/hyperlinkcolor" val="tx"/>
                    </a:ext>
                  </a:extLst>
                </a:hlinkClick>
              </a:rPr>
              <a:t>Video</a:t>
            </a:r>
            <a:r>
              <a:rPr lang="de-DE" sz="1200" b="0" i="0">
                <a:solidFill>
                  <a:srgbClr val="444444"/>
                </a:solidFill>
                <a:effectLst/>
                <a:cs typeface="arial"/>
              </a:rPr>
              <a:t> </a:t>
            </a:r>
            <a:r>
              <a:rPr lang="de-DE" sz="1200">
                <a:solidFill>
                  <a:srgbClr val="3D3D3D"/>
                </a:solidFill>
                <a:ea typeface="Roboto"/>
              </a:rPr>
              <a:t>zur Eröffnung der an den SAP4school IUS-Mandanten angeschlossenen Lernfabrik 4.0 des Rhein-Neckar-Kreises</a:t>
            </a:r>
          </a:p>
          <a:p>
            <a:endParaRPr lang="de-DE" sz="1200">
              <a:solidFill>
                <a:srgbClr val="444444"/>
              </a:solidFill>
              <a:highlight>
                <a:srgbClr val="FFFF00"/>
              </a:highlight>
              <a:cs typeface="arial"/>
            </a:endParaRPr>
          </a:p>
          <a:p>
            <a:r>
              <a:rPr lang="de-DE" sz="1200">
                <a:solidFill>
                  <a:srgbClr val="3D3D3D"/>
                </a:solidFill>
                <a:ea typeface="Roboto"/>
              </a:rPr>
              <a:t>SAP Trainers </a:t>
            </a:r>
            <a:r>
              <a:rPr lang="de-DE" sz="1200" err="1">
                <a:solidFill>
                  <a:srgbClr val="3D3D3D"/>
                </a:solidFill>
                <a:ea typeface="Roboto"/>
              </a:rPr>
              <a:t>Thursday</a:t>
            </a:r>
            <a:r>
              <a:rPr lang="de-DE" sz="1200">
                <a:solidFill>
                  <a:srgbClr val="3D3D3D"/>
                </a:solidFill>
                <a:ea typeface="Roboto"/>
              </a:rPr>
              <a:t> </a:t>
            </a:r>
            <a:r>
              <a:rPr lang="de-DE" sz="1200">
                <a:solidFill>
                  <a:srgbClr val="444444"/>
                </a:solidFill>
                <a:cs typeface="arial"/>
                <a:hlinkClick r:id="rId8"/>
              </a:rPr>
              <a:t>Video</a:t>
            </a:r>
            <a:r>
              <a:rPr lang="de-DE" sz="1200">
                <a:solidFill>
                  <a:srgbClr val="444444"/>
                </a:solidFill>
                <a:cs typeface="arial"/>
              </a:rPr>
              <a:t> </a:t>
            </a:r>
            <a:r>
              <a:rPr lang="de-DE" sz="1200">
                <a:solidFill>
                  <a:srgbClr val="3D3D3D"/>
                </a:solidFill>
                <a:ea typeface="Roboto"/>
              </a:rPr>
              <a:t>stellt das Zusammenspiel zwischen dem SAP4school IUS-Mandanten und einer Festo-Lernfabrik vor.</a:t>
            </a:r>
            <a:endParaRPr lang="en-DE" sz="1200">
              <a:solidFill>
                <a:srgbClr val="3D3D3D"/>
              </a:solidFill>
              <a:ea typeface="Roboto"/>
            </a:endParaRPr>
          </a:p>
          <a:p>
            <a:pPr fontAlgn="base">
              <a:spcBef>
                <a:spcPct val="50000"/>
              </a:spcBef>
              <a:spcAft>
                <a:spcPct val="0"/>
              </a:spcAft>
              <a:buClr>
                <a:srgbClr val="F0AB00"/>
              </a:buClr>
              <a:buSzPct val="80000"/>
            </a:pPr>
            <a:endParaRPr lang="de-DE" sz="1800" kern="0" err="1">
              <a:ea typeface="Arial Unicode MS" pitchFamily="34" charset="-128"/>
              <a:cs typeface="Arial Unicode MS" pitchFamily="34" charset="-128"/>
            </a:endParaRPr>
          </a:p>
        </p:txBody>
      </p:sp>
    </p:spTree>
    <p:extLst>
      <p:ext uri="{BB962C8B-B14F-4D97-AF65-F5344CB8AC3E}">
        <p14:creationId xmlns:p14="http://schemas.microsoft.com/office/powerpoint/2010/main" val="94729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382F503-21CB-42DA-924D-2159F86F850E}"/>
              </a:ext>
            </a:extLst>
          </p:cNvPr>
          <p:cNvSpPr>
            <a:spLocks noGrp="1"/>
          </p:cNvSpPr>
          <p:nvPr>
            <p:ph type="body" sz="quarter" idx="10"/>
          </p:nvPr>
        </p:nvSpPr>
        <p:spPr>
          <a:xfrm>
            <a:off x="4461120" y="2305050"/>
            <a:ext cx="6837406" cy="4365096"/>
          </a:xfrm>
        </p:spPr>
        <p:txBody>
          <a:bodyPr/>
          <a:lstStyle/>
          <a:p>
            <a:pPr marL="342900" indent="-342900">
              <a:buFont typeface="Arial" panose="020B0604020202020204" pitchFamily="34" charset="0"/>
              <a:buChar char="•"/>
            </a:pPr>
            <a:r>
              <a:rPr lang="en-GB" b="1" err="1"/>
              <a:t>Projekt</a:t>
            </a:r>
            <a:r>
              <a:rPr lang="en-GB" b="1"/>
              <a:t>: </a:t>
            </a:r>
            <a:r>
              <a:rPr lang="en-GB"/>
              <a:t>SAP4school Move S/4 HANA </a:t>
            </a:r>
          </a:p>
          <a:p>
            <a:pPr marL="342900" indent="-342900">
              <a:buFont typeface="Arial" panose="020B0604020202020204" pitchFamily="34" charset="0"/>
              <a:buChar char="•"/>
            </a:pPr>
            <a:r>
              <a:rPr lang="en-GB" b="1" err="1"/>
              <a:t>Ziel</a:t>
            </a:r>
            <a:r>
              <a:rPr lang="en-GB" b="1"/>
              <a:t>:                                                                                  </a:t>
            </a:r>
            <a:r>
              <a:rPr lang="en-GB"/>
              <a:t>S/4 HANA on Premise </a:t>
            </a:r>
            <a:r>
              <a:rPr lang="en-GB" err="1"/>
              <a:t>für</a:t>
            </a:r>
            <a:r>
              <a:rPr lang="en-GB"/>
              <a:t> SAP4school IUS </a:t>
            </a:r>
            <a:r>
              <a:rPr lang="en-GB" err="1"/>
              <a:t>Schulen</a:t>
            </a:r>
            <a:r>
              <a:rPr lang="en-GB"/>
              <a:t> </a:t>
            </a:r>
            <a:r>
              <a:rPr lang="en-GB" err="1"/>
              <a:t>zum</a:t>
            </a:r>
            <a:r>
              <a:rPr lang="en-GB"/>
              <a:t> </a:t>
            </a:r>
            <a:r>
              <a:rPr lang="en-GB" err="1"/>
              <a:t>Schuljahr</a:t>
            </a:r>
            <a:r>
              <a:rPr lang="en-GB"/>
              <a:t> 22/23 </a:t>
            </a:r>
            <a:r>
              <a:rPr lang="en-GB" err="1"/>
              <a:t>verfügbar</a:t>
            </a:r>
            <a:r>
              <a:rPr lang="en-GB"/>
              <a:t> </a:t>
            </a:r>
            <a:r>
              <a:rPr lang="en-GB" err="1"/>
              <a:t>zu</a:t>
            </a:r>
            <a:r>
              <a:rPr lang="en-GB"/>
              <a:t> </a:t>
            </a:r>
            <a:r>
              <a:rPr lang="en-GB" err="1"/>
              <a:t>machen</a:t>
            </a:r>
            <a:r>
              <a:rPr lang="en-GB"/>
              <a:t>. </a:t>
            </a:r>
          </a:p>
          <a:p>
            <a:endParaRPr lang="en-DE"/>
          </a:p>
        </p:txBody>
      </p:sp>
      <p:sp>
        <p:nvSpPr>
          <p:cNvPr id="3" name="Title 2">
            <a:extLst>
              <a:ext uri="{FF2B5EF4-FFF2-40B4-BE49-F238E27FC236}">
                <a16:creationId xmlns:a16="http://schemas.microsoft.com/office/drawing/2014/main" id="{3A839E51-D254-4477-9A67-0B988ED52682}"/>
              </a:ext>
            </a:extLst>
          </p:cNvPr>
          <p:cNvSpPr>
            <a:spLocks noGrp="1"/>
          </p:cNvSpPr>
          <p:nvPr>
            <p:ph type="title"/>
          </p:nvPr>
        </p:nvSpPr>
        <p:spPr/>
        <p:txBody>
          <a:bodyPr/>
          <a:lstStyle/>
          <a:p>
            <a:r>
              <a:rPr lang="en-US" err="1"/>
              <a:t>Ausblick</a:t>
            </a:r>
            <a:r>
              <a:rPr lang="en-US"/>
              <a:t> </a:t>
            </a:r>
            <a:endParaRPr lang="en-DE"/>
          </a:p>
        </p:txBody>
      </p:sp>
      <p:pic>
        <p:nvPicPr>
          <p:cNvPr id="5" name="Grafik 4">
            <a:extLst>
              <a:ext uri="{FF2B5EF4-FFF2-40B4-BE49-F238E27FC236}">
                <a16:creationId xmlns:a16="http://schemas.microsoft.com/office/drawing/2014/main" id="{8E13E224-755A-47A2-A8C7-B63598F4A62F}"/>
              </a:ext>
            </a:extLst>
          </p:cNvPr>
          <p:cNvPicPr>
            <a:picLocks noChangeAspect="1"/>
          </p:cNvPicPr>
          <p:nvPr/>
        </p:nvPicPr>
        <p:blipFill>
          <a:blip r:embed="rId2"/>
          <a:stretch>
            <a:fillRect/>
          </a:stretch>
        </p:blipFill>
        <p:spPr>
          <a:xfrm>
            <a:off x="1035576" y="1720540"/>
            <a:ext cx="2995473" cy="2998370"/>
          </a:xfrm>
          <a:prstGeom prst="rect">
            <a:avLst/>
          </a:prstGeom>
        </p:spPr>
      </p:pic>
      <p:cxnSp>
        <p:nvCxnSpPr>
          <p:cNvPr id="6" name="Straight Connector 5">
            <a:extLst>
              <a:ext uri="{FF2B5EF4-FFF2-40B4-BE49-F238E27FC236}">
                <a16:creationId xmlns:a16="http://schemas.microsoft.com/office/drawing/2014/main" id="{814FEC4E-6815-49E4-B7CF-BFA07C491D82}"/>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9812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483" name="Title 6"/>
          <p:cNvSpPr>
            <a:spLocks noGrp="1"/>
          </p:cNvSpPr>
          <p:nvPr>
            <p:ph type="title"/>
          </p:nvPr>
        </p:nvSpPr>
        <p:spPr>
          <a:xfrm>
            <a:off x="490456" y="477424"/>
            <a:ext cx="10515600" cy="576232"/>
          </a:xfrm>
        </p:spPr>
        <p:txBody>
          <a:bodyPr>
            <a:normAutofit/>
          </a:bodyPr>
          <a:lstStyle/>
          <a:p>
            <a:r>
              <a:rPr lang="en-US" sz="2400" err="1"/>
              <a:t>Nützliche</a:t>
            </a:r>
            <a:r>
              <a:rPr lang="en-US" sz="2400"/>
              <a:t> Links </a:t>
            </a:r>
            <a:endParaRPr lang="de-DE" sz="2400"/>
          </a:p>
        </p:txBody>
      </p:sp>
      <p:cxnSp>
        <p:nvCxnSpPr>
          <p:cNvPr id="8" name="Straight Connector 7">
            <a:extLst>
              <a:ext uri="{FF2B5EF4-FFF2-40B4-BE49-F238E27FC236}">
                <a16:creationId xmlns:a16="http://schemas.microsoft.com/office/drawing/2014/main" id="{5ADFC25E-B167-4882-8104-854FA1217E36}"/>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B051E9EF-0109-4D0A-BEE2-92A7494401B0}"/>
              </a:ext>
            </a:extLst>
          </p:cNvPr>
          <p:cNvPicPr>
            <a:picLocks noChangeAspect="1"/>
          </p:cNvPicPr>
          <p:nvPr/>
        </p:nvPicPr>
        <p:blipFill>
          <a:blip r:embed="rId4"/>
          <a:stretch>
            <a:fillRect/>
          </a:stretch>
        </p:blipFill>
        <p:spPr>
          <a:xfrm>
            <a:off x="10742825" y="389875"/>
            <a:ext cx="714991" cy="388172"/>
          </a:xfrm>
          <a:prstGeom prst="rect">
            <a:avLst/>
          </a:prstGeom>
        </p:spPr>
      </p:pic>
      <p:pic>
        <p:nvPicPr>
          <p:cNvPr id="12" name="Grafik 2">
            <a:extLst>
              <a:ext uri="{FF2B5EF4-FFF2-40B4-BE49-F238E27FC236}">
                <a16:creationId xmlns:a16="http://schemas.microsoft.com/office/drawing/2014/main" id="{7A081040-775D-4FB4-89D4-AC7B7815479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0775" y="3290577"/>
            <a:ext cx="899846" cy="899846"/>
          </a:xfrm>
          <a:prstGeom prst="rect">
            <a:avLst/>
          </a:prstGeom>
        </p:spPr>
      </p:pic>
      <p:pic>
        <p:nvPicPr>
          <p:cNvPr id="13" name="Picture 10">
            <a:extLst>
              <a:ext uri="{FF2B5EF4-FFF2-40B4-BE49-F238E27FC236}">
                <a16:creationId xmlns:a16="http://schemas.microsoft.com/office/drawing/2014/main" id="{B8B4A997-2DB0-476F-B762-405B396E58C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3410" y="1794630"/>
            <a:ext cx="899846" cy="899846"/>
          </a:xfrm>
          <a:prstGeom prst="rect">
            <a:avLst/>
          </a:prstGeom>
        </p:spPr>
      </p:pic>
      <p:pic>
        <p:nvPicPr>
          <p:cNvPr id="14" name="Picture 7">
            <a:extLst>
              <a:ext uri="{FF2B5EF4-FFF2-40B4-BE49-F238E27FC236}">
                <a16:creationId xmlns:a16="http://schemas.microsoft.com/office/drawing/2014/main" id="{4D22B712-A221-4076-BD2C-4C36FB7E750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3410" y="4863063"/>
            <a:ext cx="1016346" cy="1037712"/>
          </a:xfrm>
          <a:prstGeom prst="rect">
            <a:avLst/>
          </a:prstGeom>
          <a:solidFill>
            <a:schemeClr val="bg1"/>
          </a:solidFill>
        </p:spPr>
      </p:pic>
      <p:cxnSp>
        <p:nvCxnSpPr>
          <p:cNvPr id="16" name="Gerader Verbinder 15">
            <a:extLst>
              <a:ext uri="{FF2B5EF4-FFF2-40B4-BE49-F238E27FC236}">
                <a16:creationId xmlns:a16="http://schemas.microsoft.com/office/drawing/2014/main" id="{69A94D22-F23D-4DE8-8FDD-1EAAC58DB48A}"/>
              </a:ext>
            </a:extLst>
          </p:cNvPr>
          <p:cNvCxnSpPr/>
          <p:nvPr/>
        </p:nvCxnSpPr>
        <p:spPr>
          <a:xfrm>
            <a:off x="1259755" y="2898512"/>
            <a:ext cx="10128419" cy="0"/>
          </a:xfrm>
          <a:prstGeom prst="line">
            <a:avLst/>
          </a:prstGeom>
          <a:ln w="2540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A097ED17-3B8C-414A-A9EB-459583E1CD0C}"/>
              </a:ext>
            </a:extLst>
          </p:cNvPr>
          <p:cNvCxnSpPr/>
          <p:nvPr/>
        </p:nvCxnSpPr>
        <p:spPr>
          <a:xfrm>
            <a:off x="1259755" y="4818785"/>
            <a:ext cx="10128419" cy="0"/>
          </a:xfrm>
          <a:prstGeom prst="line">
            <a:avLst/>
          </a:prstGeom>
          <a:ln w="2540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feld 19">
            <a:extLst>
              <a:ext uri="{FF2B5EF4-FFF2-40B4-BE49-F238E27FC236}">
                <a16:creationId xmlns:a16="http://schemas.microsoft.com/office/drawing/2014/main" id="{D1DF254A-EC2A-410E-9F3D-F24780A4DA80}"/>
              </a:ext>
            </a:extLst>
          </p:cNvPr>
          <p:cNvSpPr txBox="1"/>
          <p:nvPr/>
        </p:nvSpPr>
        <p:spPr>
          <a:xfrm>
            <a:off x="1201506" y="1696086"/>
            <a:ext cx="10819337" cy="861774"/>
          </a:xfrm>
          <a:prstGeom prst="rect">
            <a:avLst/>
          </a:prstGeom>
          <a:noFill/>
        </p:spPr>
        <p:txBody>
          <a:bodyPr wrap="square">
            <a:spAutoFit/>
          </a:bodyPr>
          <a:lstStyle/>
          <a:p>
            <a:r>
              <a:rPr lang="de-DE" b="1"/>
              <a:t>Homepages:</a:t>
            </a:r>
            <a:r>
              <a:rPr lang="de-DE"/>
              <a:t>		   </a:t>
            </a:r>
          </a:p>
          <a:p>
            <a:r>
              <a:rPr lang="de-DE" sz="1600"/>
              <a:t>SAP4school IUS: 		</a:t>
            </a:r>
            <a:r>
              <a:rPr lang="de-DE" sz="1600" u="sng">
                <a:hlinkClick r:id="rId8"/>
              </a:rPr>
              <a:t>https://sap4school-ius.integrus.de/home.html</a:t>
            </a:r>
            <a:endParaRPr lang="de-DE" sz="1600" u="sng"/>
          </a:p>
          <a:p>
            <a:pPr marL="0" marR="0" indent="0" algn="l" rtl="0" eaLnBrk="1" fontAlgn="auto" latinLnBrk="0" hangingPunct="1">
              <a:spcBef>
                <a:spcPts val="0"/>
              </a:spcBef>
              <a:spcAft>
                <a:spcPts val="0"/>
              </a:spcAft>
            </a:pPr>
            <a:r>
              <a:rPr lang="en-US" sz="1600" b="0" i="0" u="none" strike="noStrike" kern="1200" spc="0" baseline="0">
                <a:ln>
                  <a:noFill/>
                </a:ln>
                <a:solidFill>
                  <a:srgbClr val="000000"/>
                </a:solidFill>
                <a:effectLst/>
                <a:latin typeface="Arial" panose="020B0604020202020204" pitchFamily="34" charset="0"/>
              </a:rPr>
              <a:t>SAP Young Thinkers: 	</a:t>
            </a:r>
            <a:r>
              <a:rPr lang="en-US" sz="1600" b="0" i="0" u="none" strike="noStrike" kern="1200" spc="0" baseline="0">
                <a:ln>
                  <a:noFill/>
                </a:ln>
                <a:solidFill>
                  <a:srgbClr val="000000"/>
                </a:solidFill>
                <a:effectLst/>
                <a:latin typeface="Arial" panose="020B0604020202020204" pitchFamily="34" charset="0"/>
                <a:hlinkClick r:id="rId9"/>
              </a:rPr>
              <a:t>https://www.sap.com/about/young-thinkers.html </a:t>
            </a:r>
            <a:endParaRPr lang="en-US" sz="1600" b="0" i="0" u="none" strike="noStrike" kern="1200" spc="0" baseline="0">
              <a:ln>
                <a:noFill/>
              </a:ln>
              <a:solidFill>
                <a:srgbClr val="000000"/>
              </a:solidFill>
              <a:effectLst/>
              <a:latin typeface="Arial" panose="020B0604020202020204" pitchFamily="34" charset="0"/>
            </a:endParaRPr>
          </a:p>
        </p:txBody>
      </p:sp>
      <p:sp>
        <p:nvSpPr>
          <p:cNvPr id="19" name="Textfeld 18">
            <a:extLst>
              <a:ext uri="{FF2B5EF4-FFF2-40B4-BE49-F238E27FC236}">
                <a16:creationId xmlns:a16="http://schemas.microsoft.com/office/drawing/2014/main" id="{8D2B84B7-FBEB-4CE5-ACEC-1AE939F87885}"/>
              </a:ext>
            </a:extLst>
          </p:cNvPr>
          <p:cNvSpPr txBox="1"/>
          <p:nvPr/>
        </p:nvSpPr>
        <p:spPr>
          <a:xfrm>
            <a:off x="1259755" y="3166151"/>
            <a:ext cx="10459971" cy="1231106"/>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de-DE" sz="1600">
                <a:solidFill>
                  <a:srgbClr val="444444"/>
                </a:solidFill>
                <a:latin typeface="arial" panose="020B0604020202020204" pitchFamily="34" charset="0"/>
              </a:rPr>
              <a:t>Materialangebot: 		</a:t>
            </a:r>
            <a:r>
              <a:rPr lang="de-DE" sz="1600">
                <a:solidFill>
                  <a:srgbClr val="444444"/>
                </a:solidFill>
                <a:latin typeface="arial" panose="020B0604020202020204" pitchFamily="34" charset="0"/>
                <a:hlinkClick r:id="rId10"/>
              </a:rPr>
              <a:t>https://sap4school-ius.integrus.de/materialangebot.html</a:t>
            </a:r>
            <a:endParaRPr lang="de-DE" sz="1600">
              <a:solidFill>
                <a:srgbClr val="444444"/>
              </a:solidFill>
              <a:latin typeface="arial" panose="020B0604020202020204" pitchFamily="34" charset="0"/>
            </a:endParaRPr>
          </a:p>
          <a:p>
            <a:pPr fontAlgn="base">
              <a:spcBef>
                <a:spcPct val="50000"/>
              </a:spcBef>
              <a:spcAft>
                <a:spcPct val="0"/>
              </a:spcAft>
              <a:buClr>
                <a:srgbClr val="F0AB00"/>
              </a:buClr>
              <a:buSzPct val="80000"/>
            </a:pPr>
            <a:r>
              <a:rPr lang="en-US" sz="1600" i="0" u="none" strike="noStrike">
                <a:solidFill>
                  <a:srgbClr val="000000"/>
                </a:solidFill>
                <a:effectLst/>
                <a:latin typeface="Arial" panose="020B0604020202020204" pitchFamily="34" charset="0"/>
              </a:rPr>
              <a:t>Module Videos - ERP Flix 	</a:t>
            </a:r>
            <a:r>
              <a:rPr lang="en-US" sz="1600" b="0" i="0" u="sng" strike="noStrike">
                <a:solidFill>
                  <a:srgbClr val="008FD3"/>
                </a:solidFill>
                <a:effectLst/>
                <a:latin typeface="Arial" panose="020B0604020202020204" pitchFamily="34" charset="0"/>
                <a:hlinkClick r:id="rId11"/>
              </a:rPr>
              <a:t>https://erpflix.de/sap4school-lerneinheiten/</a:t>
            </a:r>
            <a:endParaRPr lang="de-DE" sz="1600" b="0" i="0">
              <a:solidFill>
                <a:srgbClr val="444444"/>
              </a:solidFill>
              <a:effectLst/>
              <a:latin typeface="arial" panose="020B0604020202020204" pitchFamily="34" charset="0"/>
            </a:endParaRPr>
          </a:p>
          <a:p>
            <a:pPr fontAlgn="base">
              <a:spcBef>
                <a:spcPct val="50000"/>
              </a:spcBef>
              <a:spcAft>
                <a:spcPct val="0"/>
              </a:spcAft>
              <a:buClr>
                <a:srgbClr val="F0AB00"/>
              </a:buClr>
              <a:buSzPct val="80000"/>
            </a:pPr>
            <a:r>
              <a:rPr lang="en-US" sz="1600" kern="0">
                <a:ea typeface="+mn-lt"/>
                <a:cs typeface="+mn-lt"/>
              </a:rPr>
              <a:t>Podcast LEARNTEC 	</a:t>
            </a:r>
            <a:r>
              <a:rPr lang="en-US" sz="1600" kern="0">
                <a:ea typeface="+mn-lt"/>
                <a:cs typeface="+mn-lt"/>
                <a:hlinkClick r:id="rId12"/>
              </a:rPr>
              <a:t>https://podcast.opensap.info/education-newscast/2020/02/24/education-newscast-075-learntec-young-thinkers-und-sap4school/</a:t>
            </a:r>
            <a:endParaRPr lang="de-DE" sz="1600" b="0" i="0">
              <a:solidFill>
                <a:srgbClr val="444444"/>
              </a:solidFill>
              <a:effectLst/>
              <a:latin typeface="arial" panose="020B0604020202020204" pitchFamily="34" charset="0"/>
            </a:endParaRPr>
          </a:p>
        </p:txBody>
      </p:sp>
      <p:sp>
        <p:nvSpPr>
          <p:cNvPr id="24" name="Textfeld 23">
            <a:extLst>
              <a:ext uri="{FF2B5EF4-FFF2-40B4-BE49-F238E27FC236}">
                <a16:creationId xmlns:a16="http://schemas.microsoft.com/office/drawing/2014/main" id="{1F506778-731C-4575-B576-4A183E808EDC}"/>
              </a:ext>
            </a:extLst>
          </p:cNvPr>
          <p:cNvSpPr txBox="1"/>
          <p:nvPr/>
        </p:nvSpPr>
        <p:spPr>
          <a:xfrm>
            <a:off x="1201506" y="5067100"/>
            <a:ext cx="10630585" cy="584775"/>
          </a:xfrm>
          <a:prstGeom prst="rect">
            <a:avLst/>
          </a:prstGeom>
          <a:noFill/>
        </p:spPr>
        <p:txBody>
          <a:bodyPr wrap="square">
            <a:spAutoFit/>
          </a:bodyPr>
          <a:lstStyle/>
          <a:p>
            <a:pPr fontAlgn="base">
              <a:spcAft>
                <a:spcPct val="0"/>
              </a:spcAft>
              <a:buClr>
                <a:srgbClr val="F0AB00"/>
              </a:buClr>
              <a:buSzPct val="80000"/>
            </a:pPr>
            <a:r>
              <a:rPr lang="de-DE" sz="1600"/>
              <a:t>Support: 		</a:t>
            </a:r>
            <a:r>
              <a:rPr lang="de-DE" sz="1600">
                <a:hlinkClick r:id="rId13"/>
              </a:rPr>
              <a:t>sap4school@integrus.de</a:t>
            </a:r>
            <a:endParaRPr lang="de-DE" sz="1600"/>
          </a:p>
          <a:p>
            <a:pPr fontAlgn="base">
              <a:spcAft>
                <a:spcPct val="0"/>
              </a:spcAft>
              <a:buClr>
                <a:srgbClr val="F0AB00"/>
              </a:buClr>
              <a:buSzPct val="80000"/>
            </a:pPr>
            <a:r>
              <a:rPr lang="de-DE" sz="1600"/>
              <a:t>Mitglied werden: 		</a:t>
            </a:r>
            <a:r>
              <a:rPr lang="de-DE" sz="1600" u="sng">
                <a:hlinkClick r:id="rId14"/>
              </a:rPr>
              <a:t>https://sap4school-ius.integrus.de/mitglied-werden.html</a:t>
            </a:r>
            <a:endParaRPr lang="de-DE" sz="1800" b="1"/>
          </a:p>
        </p:txBody>
      </p:sp>
    </p:spTree>
    <p:extLst>
      <p:ext uri="{BB962C8B-B14F-4D97-AF65-F5344CB8AC3E}">
        <p14:creationId xmlns:p14="http://schemas.microsoft.com/office/powerpoint/2010/main" val="2789937327"/>
      </p:ext>
    </p:extLst>
  </p:cSld>
  <p:clrMapOvr>
    <a:overrideClrMapping bg1="lt1" tx1="dk1" bg2="lt2" tx2="dk2" accent1="accent1" accent2="accent2" accent3="accent3" accent4="accent4" accent5="accent5" accent6="accent6" hlink="hlink" folHlink="folHlink"/>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Thank you.</a:t>
            </a:r>
          </a:p>
        </p:txBody>
      </p:sp>
      <p:sp>
        <p:nvSpPr>
          <p:cNvPr id="3" name="Text Placeholder 2"/>
          <p:cNvSpPr>
            <a:spLocks noGrp="1"/>
          </p:cNvSpPr>
          <p:nvPr>
            <p:ph type="body" sz="quarter" idx="10"/>
          </p:nvPr>
        </p:nvSpPr>
        <p:spPr/>
        <p:txBody>
          <a:bodyPr/>
          <a:lstStyle/>
          <a:p>
            <a:r>
              <a:rPr lang="en-US"/>
              <a:t>Contact information: </a:t>
            </a:r>
            <a:r>
              <a:rPr lang="en-US">
                <a:solidFill>
                  <a:srgbClr val="242424"/>
                </a:solidFill>
                <a:latin typeface="Segoe UI"/>
                <a:cs typeface="Segoe UI"/>
                <a:hlinkClick r:id="rId2"/>
              </a:rPr>
              <a:t>youngthinkers@sap.com</a:t>
            </a:r>
            <a:endParaRPr lang="en-US">
              <a:ea typeface="+mn-lt"/>
              <a:cs typeface="+mn-lt"/>
            </a:endParaRPr>
          </a:p>
          <a:p>
            <a:endParaRPr lang="en-US">
              <a:cs typeface="Arial"/>
            </a:endParaRPr>
          </a:p>
        </p:txBody>
      </p:sp>
    </p:spTree>
    <p:extLst>
      <p:ext uri="{BB962C8B-B14F-4D97-AF65-F5344CB8AC3E}">
        <p14:creationId xmlns:p14="http://schemas.microsoft.com/office/powerpoint/2010/main" val="3506645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185487"/>
      </p:ext>
    </p:extLst>
  </p:cSld>
  <p:clrMapOvr>
    <a:masterClrMapping/>
  </p:clrMapOvr>
</p:sld>
</file>

<file path=ppt/theme/theme1.xml><?xml version="1.0" encoding="utf-8"?>
<a:theme xmlns:a="http://schemas.openxmlformats.org/drawingml/2006/main" name="1_SAP_2016_16x9_black">
  <a:themeElements>
    <a:clrScheme name="SAP_colors_black_template">
      <a:dk1>
        <a:srgbClr val="000000"/>
      </a:dk1>
      <a:lt1>
        <a:srgbClr val="FFFFFF"/>
      </a:lt1>
      <a:dk2>
        <a:srgbClr val="CCCCCC"/>
      </a:dk2>
      <a:lt2>
        <a:srgbClr val="0076CB"/>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20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2016_16x9_black.pptx" id="{872C9048-2E88-48BB-A528-3F05C8D1E3A4}" vid="{9EE464DF-4D33-4CA5-A369-CFD5D9025B26}"/>
    </a:ext>
  </a:extLst>
</a:theme>
</file>

<file path=ppt/theme/theme2.xml><?xml version="1.0" encoding="utf-8"?>
<a:theme xmlns:a="http://schemas.openxmlformats.org/drawingml/2006/main" name="1_SAP 2020 16x9 white">
  <a:themeElements>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Presentation5" id="{46650D7F-D305-104E-BC5F-D21C7A1942EA}" vid="{6E17EF9B-CBD9-024F-B1BE-8EADDCFF64C0}"/>
    </a:ext>
  </a:extLst>
</a:theme>
</file>

<file path=ppt/theme/theme3.xml><?xml version="1.0" encoding="utf-8"?>
<a:theme xmlns:a="http://schemas.openxmlformats.org/drawingml/2006/main" name="SAP 2021 16x9 white">
  <a:themeElements>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Presentation35" id="{006AF30A-DEE1-AE4D-94CD-3EA3E30FB900}" vid="{82898F43-6843-1B49-B424-67365CBF3D8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themeOverride>
</file>

<file path=ppt/theme/themeOverride2.xml><?xml version="1.0" encoding="utf-8"?>
<a:themeOverride xmlns:a="http://schemas.openxmlformats.org/drawingml/2006/main">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themeOverride>
</file>

<file path=ppt/theme/themeOverride3.xml><?xml version="1.0" encoding="utf-8"?>
<a:themeOverride xmlns:a="http://schemas.openxmlformats.org/drawingml/2006/main">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6F54035F7F934CBA3F77837FA7F285" ma:contentTypeVersion="2" ma:contentTypeDescription="Create a new document." ma:contentTypeScope="" ma:versionID="482969a1f4a1ff1de37e3ee402546c65">
  <xsd:schema xmlns:xsd="http://www.w3.org/2001/XMLSchema" xmlns:xs="http://www.w3.org/2001/XMLSchema" xmlns:p="http://schemas.microsoft.com/office/2006/metadata/properties" xmlns:ns2="b9bba2d2-bddb-4d4d-967e-36e70d493689" targetNamespace="http://schemas.microsoft.com/office/2006/metadata/properties" ma:root="true" ma:fieldsID="80f0c5cbf84df2b1d999f082d69595ca" ns2:_="">
    <xsd:import namespace="b9bba2d2-bddb-4d4d-967e-36e70d493689"/>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bba2d2-bddb-4d4d-967e-36e70d4936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57F36B-74E9-4D99-AAB2-44E70790BDCF}">
  <ds:schemaRefs>
    <ds:schemaRef ds:uri="b9bba2d2-bddb-4d4d-967e-36e70d4936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ACCFF0E-9D1B-45AE-9FD9-FCE1A068A5B2}">
  <ds:schemaRefs>
    <ds:schemaRef ds:uri="b9bba2d2-bddb-4d4d-967e-36e70d49368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1472A88-6BFC-4BBB-B815-144224EB910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Headlines</Template>
  <Application>Microsoft Office PowerPoint</Application>
  <PresentationFormat>Widescreen</PresentationFormat>
  <Slides>10</Slides>
  <Notes>4</Notes>
  <HiddenSlides>1</HiddenSlides>
  <ScaleCrop>false</ScaleCrop>
  <HeadingPairs>
    <vt:vector size="4" baseType="variant">
      <vt:variant>
        <vt:lpstr>Theme</vt:lpstr>
      </vt:variant>
      <vt:variant>
        <vt:i4>3</vt:i4>
      </vt:variant>
      <vt:variant>
        <vt:lpstr>Slide Titles</vt:lpstr>
      </vt:variant>
      <vt:variant>
        <vt:i4>10</vt:i4>
      </vt:variant>
    </vt:vector>
  </HeadingPairs>
  <TitlesOfParts>
    <vt:vector size="13" baseType="lpstr">
      <vt:lpstr>1_SAP_2016_16x9_black</vt:lpstr>
      <vt:lpstr>1_SAP 2020 16x9 white</vt:lpstr>
      <vt:lpstr>SAP 2021 16x9 white</vt:lpstr>
      <vt:lpstr>SAP University Alliances SAP4school – Bildungsinitiative zur Vermittlung von Unternehmensprozessen an berufsbildenden Schulen</vt:lpstr>
      <vt:lpstr>Inhalt  </vt:lpstr>
      <vt:lpstr>PowerPoint Presentation</vt:lpstr>
      <vt:lpstr> Success Story   </vt:lpstr>
      <vt:lpstr> Materialangebot SAP4school IUS</vt:lpstr>
      <vt:lpstr> Was ist SAP4school IUS Industrie 4.0?</vt:lpstr>
      <vt:lpstr>Ausblick </vt:lpstr>
      <vt:lpstr>Nützliche Links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1</cp:revision>
  <dcterms:created xsi:type="dcterms:W3CDTF">2016-11-25T21:38:36Z</dcterms:created>
  <dcterms:modified xsi:type="dcterms:W3CDTF">2022-02-11T09:49:09Z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0x010100206F54035F7F934CBA3F77837FA7F285</vt:lpwstr>
  </property>
</Properties>
</file>